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2.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9.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1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notesSlides/notesSlide11.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3.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Lst>
  <p:notesMasterIdLst>
    <p:notesMasterId r:id="rId36"/>
  </p:notesMasterIdLst>
  <p:handoutMasterIdLst>
    <p:handoutMasterId r:id="rId37"/>
  </p:handoutMasterIdLst>
  <p:sldIdLst>
    <p:sldId id="256" r:id="rId5"/>
    <p:sldId id="382" r:id="rId6"/>
    <p:sldId id="365" r:id="rId7"/>
    <p:sldId id="331" r:id="rId8"/>
    <p:sldId id="399" r:id="rId9"/>
    <p:sldId id="375" r:id="rId10"/>
    <p:sldId id="364" r:id="rId11"/>
    <p:sldId id="350" r:id="rId12"/>
    <p:sldId id="393" r:id="rId13"/>
    <p:sldId id="394" r:id="rId14"/>
    <p:sldId id="395" r:id="rId15"/>
    <p:sldId id="396" r:id="rId16"/>
    <p:sldId id="397" r:id="rId17"/>
    <p:sldId id="343" r:id="rId18"/>
    <p:sldId id="409" r:id="rId19"/>
    <p:sldId id="385" r:id="rId20"/>
    <p:sldId id="387" r:id="rId21"/>
    <p:sldId id="388" r:id="rId22"/>
    <p:sldId id="389" r:id="rId23"/>
    <p:sldId id="391" r:id="rId24"/>
    <p:sldId id="392" r:id="rId25"/>
    <p:sldId id="348" r:id="rId26"/>
    <p:sldId id="407" r:id="rId27"/>
    <p:sldId id="400" r:id="rId28"/>
    <p:sldId id="411" r:id="rId29"/>
    <p:sldId id="412" r:id="rId30"/>
    <p:sldId id="414" r:id="rId31"/>
    <p:sldId id="415" r:id="rId32"/>
    <p:sldId id="416" r:id="rId33"/>
    <p:sldId id="417" r:id="rId34"/>
    <p:sldId id="328" r:id="rId35"/>
  </p:sldIdLst>
  <p:sldSz cx="9144000" cy="5143500" type="screen16x9"/>
  <p:notesSz cx="6797675" cy="9928225"/>
  <p:embeddedFontLst>
    <p:embeddedFont>
      <p:font typeface="Arial Narrow" panose="020B0606020202030204" pitchFamily="34" charset="0"/>
      <p:regular r:id="rId38"/>
      <p:bold r:id="rId39"/>
      <p:italic r:id="rId40"/>
      <p:boldItalic r:id="rId41"/>
    </p:embeddedFont>
    <p:embeddedFont>
      <p:font typeface="Helvetica" panose="020B0604020202020204" pitchFamily="34" charset="0"/>
      <p:regular r:id="rId42"/>
      <p:bold r:id="rId43"/>
      <p:italic r:id="rId44"/>
      <p:boldItalic r:id="rId45"/>
    </p:embeddedFont>
  </p:embeddedFontLst>
  <p:custShowLst>
    <p:custShow name="Prueba" id="0">
      <p:sldLst>
        <p:sld r:id="rId5"/>
      </p:sldLst>
    </p:custShow>
  </p:custShowLst>
  <p:custDataLst>
    <p:tags r:id="rId46"/>
  </p:custDataLst>
  <p:defaultTex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219B19-9876-B383-2AB7-536F25F868F2}" name="Michael Nicolai Lawrie Bergengruen" initials="ML" userId="S::mlawrieb@emeal.nttdata.com::b13d2ec6-382d-4247-b356-3100553017b4" providerId="AD"/>
  <p188:author id="{1FD8A932-B1B1-2D63-DF15-3F0919509EA1}" name="Alvaro Del Fresno Araunabeña" initials="ADFA" userId="S::adelfres@emeal.nttdata.com::2ee0bc29-6ad5-4c52-8b57-b845db6057f9" providerId="AD"/>
  <p188:author id="{9210476C-1B08-6F2F-4CB9-FCE6D00C1741}" name="Ernesto Gamiz Martinez" initials="EGM" userId="S::egamizma@emeal.nttdata.com::fd48a862-fbce-41e2-9521-342824c52f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E9FAD"/>
    <a:srgbClr val="CA6048"/>
    <a:srgbClr val="595959"/>
    <a:srgbClr val="BFBFBF"/>
    <a:srgbClr val="EFEFEF"/>
    <a:srgbClr val="FFFFFF"/>
    <a:srgbClr val="CA604A"/>
    <a:srgbClr val="E0A194"/>
    <a:srgbClr val="96CFD6"/>
    <a:srgbClr val="AAAA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27F97BB-C833-4FB7-BDE5-3F7075034690}" styleName="Estilo temático 2 - Énfasis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7.fntdata"/><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varo Del Fresno Araunabeña" userId="2ee0bc29-6ad5-4c52-8b57-b845db6057f9" providerId="ADAL" clId="{5C6EBCF8-1C4E-48A2-9B41-8E31DBC52824}"/>
    <pc:docChg chg="undo redo custSel addSld modSld replTag">
      <pc:chgData name="Alvaro Del Fresno Araunabeña" userId="2ee0bc29-6ad5-4c52-8b57-b845db6057f9" providerId="ADAL" clId="{5C6EBCF8-1C4E-48A2-9B41-8E31DBC52824}" dt="2024-03-06T11:31:26.259" v="2703" actId="478"/>
      <pc:docMkLst>
        <pc:docMk/>
      </pc:docMkLst>
      <pc:sldChg chg="modSp mod">
        <pc:chgData name="Alvaro Del Fresno Araunabeña" userId="2ee0bc29-6ad5-4c52-8b57-b845db6057f9" providerId="ADAL" clId="{5C6EBCF8-1C4E-48A2-9B41-8E31DBC52824}" dt="2024-02-29T15:47:21.549" v="684" actId="20577"/>
        <pc:sldMkLst>
          <pc:docMk/>
          <pc:sldMk cId="1316223970" sldId="348"/>
        </pc:sldMkLst>
        <pc:spChg chg="mod">
          <ac:chgData name="Alvaro Del Fresno Araunabeña" userId="2ee0bc29-6ad5-4c52-8b57-b845db6057f9" providerId="ADAL" clId="{5C6EBCF8-1C4E-48A2-9B41-8E31DBC52824}" dt="2024-02-29T15:47:21.549" v="684" actId="20577"/>
          <ac:spMkLst>
            <pc:docMk/>
            <pc:sldMk cId="1316223970" sldId="348"/>
            <ac:spMk id="9" creationId="{00000000-0000-0000-0000-000000000000}"/>
          </ac:spMkLst>
        </pc:spChg>
      </pc:sldChg>
      <pc:sldChg chg="delSp modSp mod">
        <pc:chgData name="Alvaro Del Fresno Araunabeña" userId="2ee0bc29-6ad5-4c52-8b57-b845db6057f9" providerId="ADAL" clId="{5C6EBCF8-1C4E-48A2-9B41-8E31DBC52824}" dt="2024-02-29T15:23:50.257" v="214" actId="478"/>
        <pc:sldMkLst>
          <pc:docMk/>
          <pc:sldMk cId="0" sldId="364"/>
        </pc:sldMkLst>
        <pc:spChg chg="mod">
          <ac:chgData name="Alvaro Del Fresno Araunabeña" userId="2ee0bc29-6ad5-4c52-8b57-b845db6057f9" providerId="ADAL" clId="{5C6EBCF8-1C4E-48A2-9B41-8E31DBC52824}" dt="2024-02-29T15:23:35.310" v="213" actId="20577"/>
          <ac:spMkLst>
            <pc:docMk/>
            <pc:sldMk cId="0" sldId="364"/>
            <ac:spMk id="6" creationId="{40709660-29B9-33A5-0EDD-B46B69804003}"/>
          </ac:spMkLst>
        </pc:spChg>
        <pc:spChg chg="del">
          <ac:chgData name="Alvaro Del Fresno Araunabeña" userId="2ee0bc29-6ad5-4c52-8b57-b845db6057f9" providerId="ADAL" clId="{5C6EBCF8-1C4E-48A2-9B41-8E31DBC52824}" dt="2024-02-29T15:23:50.257" v="214" actId="478"/>
          <ac:spMkLst>
            <pc:docMk/>
            <pc:sldMk cId="0" sldId="364"/>
            <ac:spMk id="44" creationId="{893DA948-53B7-48A4-AFC4-12961DC9ED22}"/>
          </ac:spMkLst>
        </pc:spChg>
        <pc:spChg chg="mod">
          <ac:chgData name="Alvaro Del Fresno Araunabeña" userId="2ee0bc29-6ad5-4c52-8b57-b845db6057f9" providerId="ADAL" clId="{5C6EBCF8-1C4E-48A2-9B41-8E31DBC52824}" dt="2024-02-26T18:11:29.056" v="73" actId="20577"/>
          <ac:spMkLst>
            <pc:docMk/>
            <pc:sldMk cId="0" sldId="364"/>
            <ac:spMk id="9228" creationId="{00000000-0000-0000-0000-000000000000}"/>
          </ac:spMkLst>
        </pc:spChg>
        <pc:spChg chg="mod">
          <ac:chgData name="Alvaro Del Fresno Araunabeña" userId="2ee0bc29-6ad5-4c52-8b57-b845db6057f9" providerId="ADAL" clId="{5C6EBCF8-1C4E-48A2-9B41-8E31DBC52824}" dt="2024-02-26T18:11:18.941" v="63" actId="20577"/>
          <ac:spMkLst>
            <pc:docMk/>
            <pc:sldMk cId="0" sldId="364"/>
            <ac:spMk id="9242" creationId="{00000000-0000-0000-0000-000000000000}"/>
          </ac:spMkLst>
        </pc:spChg>
      </pc:sldChg>
      <pc:sldChg chg="modSp mod">
        <pc:chgData name="Alvaro Del Fresno Araunabeña" userId="2ee0bc29-6ad5-4c52-8b57-b845db6057f9" providerId="ADAL" clId="{5C6EBCF8-1C4E-48A2-9B41-8E31DBC52824}" dt="2024-02-29T15:14:28.353" v="178" actId="20577"/>
        <pc:sldMkLst>
          <pc:docMk/>
          <pc:sldMk cId="1465260130" sldId="382"/>
        </pc:sldMkLst>
        <pc:spChg chg="mod">
          <ac:chgData name="Alvaro Del Fresno Araunabeña" userId="2ee0bc29-6ad5-4c52-8b57-b845db6057f9" providerId="ADAL" clId="{5C6EBCF8-1C4E-48A2-9B41-8E31DBC52824}" dt="2024-02-29T15:14:28.353" v="178" actId="20577"/>
          <ac:spMkLst>
            <pc:docMk/>
            <pc:sldMk cId="1465260130" sldId="382"/>
            <ac:spMk id="41" creationId="{F594DC62-E485-4386-BE42-2FA05EE29213}"/>
          </ac:spMkLst>
        </pc:spChg>
      </pc:sldChg>
      <pc:sldChg chg="modSp mod">
        <pc:chgData name="Alvaro Del Fresno Araunabeña" userId="2ee0bc29-6ad5-4c52-8b57-b845db6057f9" providerId="ADAL" clId="{5C6EBCF8-1C4E-48A2-9B41-8E31DBC52824}" dt="2024-03-06T11:20:45.134" v="2459" actId="20577"/>
        <pc:sldMkLst>
          <pc:docMk/>
          <pc:sldMk cId="1999586084" sldId="385"/>
        </pc:sldMkLst>
        <pc:spChg chg="mod">
          <ac:chgData name="Alvaro Del Fresno Araunabeña" userId="2ee0bc29-6ad5-4c52-8b57-b845db6057f9" providerId="ADAL" clId="{5C6EBCF8-1C4E-48A2-9B41-8E31DBC52824}" dt="2024-03-06T11:20:45.134" v="2459" actId="20577"/>
          <ac:spMkLst>
            <pc:docMk/>
            <pc:sldMk cId="1999586084" sldId="385"/>
            <ac:spMk id="45" creationId="{4B7FDBA4-C9B5-4B89-85F7-8219F045560F}"/>
          </ac:spMkLst>
        </pc:spChg>
        <pc:spChg chg="mod">
          <ac:chgData name="Alvaro Del Fresno Araunabeña" userId="2ee0bc29-6ad5-4c52-8b57-b845db6057f9" providerId="ADAL" clId="{5C6EBCF8-1C4E-48A2-9B41-8E31DBC52824}" dt="2024-02-26T18:15:25.618" v="174" actId="20577"/>
          <ac:spMkLst>
            <pc:docMk/>
            <pc:sldMk cId="1999586084" sldId="385"/>
            <ac:spMk id="58" creationId="{AC3792FE-70C7-4E5C-8880-AD357D2C561B}"/>
          </ac:spMkLst>
        </pc:spChg>
      </pc:sldChg>
      <pc:sldChg chg="modSp mod">
        <pc:chgData name="Alvaro Del Fresno Araunabeña" userId="2ee0bc29-6ad5-4c52-8b57-b845db6057f9" providerId="ADAL" clId="{5C6EBCF8-1C4E-48A2-9B41-8E31DBC52824}" dt="2024-03-06T10:01:57.563" v="2263" actId="3064"/>
        <pc:sldMkLst>
          <pc:docMk/>
          <pc:sldMk cId="2260680527" sldId="387"/>
        </pc:sldMkLst>
        <pc:spChg chg="mod">
          <ac:chgData name="Alvaro Del Fresno Araunabeña" userId="2ee0bc29-6ad5-4c52-8b57-b845db6057f9" providerId="ADAL" clId="{5C6EBCF8-1C4E-48A2-9B41-8E31DBC52824}" dt="2024-03-06T10:01:57.563" v="2263" actId="3064"/>
          <ac:spMkLst>
            <pc:docMk/>
            <pc:sldMk cId="2260680527" sldId="387"/>
            <ac:spMk id="28" creationId="{73F6CB2D-5A47-4CA6-AFAA-AB99C6BD0E8F}"/>
          </ac:spMkLst>
        </pc:spChg>
      </pc:sldChg>
      <pc:sldChg chg="modSp mod">
        <pc:chgData name="Alvaro Del Fresno Araunabeña" userId="2ee0bc29-6ad5-4c52-8b57-b845db6057f9" providerId="ADAL" clId="{5C6EBCF8-1C4E-48A2-9B41-8E31DBC52824}" dt="2024-03-06T11:22:12.678" v="2580" actId="20577"/>
        <pc:sldMkLst>
          <pc:docMk/>
          <pc:sldMk cId="1215664093" sldId="388"/>
        </pc:sldMkLst>
        <pc:spChg chg="mod">
          <ac:chgData name="Alvaro Del Fresno Araunabeña" userId="2ee0bc29-6ad5-4c52-8b57-b845db6057f9" providerId="ADAL" clId="{5C6EBCF8-1C4E-48A2-9B41-8E31DBC52824}" dt="2024-03-06T11:22:12.678" v="2580" actId="20577"/>
          <ac:spMkLst>
            <pc:docMk/>
            <pc:sldMk cId="1215664093" sldId="388"/>
            <ac:spMk id="28" creationId="{614FC020-AA1B-418F-86B3-51D63873F897}"/>
          </ac:spMkLst>
        </pc:spChg>
      </pc:sldChg>
      <pc:sldChg chg="addSp delSp modSp mod">
        <pc:chgData name="Alvaro Del Fresno Araunabeña" userId="2ee0bc29-6ad5-4c52-8b57-b845db6057f9" providerId="ADAL" clId="{5C6EBCF8-1C4E-48A2-9B41-8E31DBC52824}" dt="2024-03-06T10:03:49.844" v="2403" actId="20577"/>
        <pc:sldMkLst>
          <pc:docMk/>
          <pc:sldMk cId="3421865950" sldId="389"/>
        </pc:sldMkLst>
        <pc:spChg chg="add del mod replST">
          <ac:chgData name="Alvaro Del Fresno Araunabeña" userId="2ee0bc29-6ad5-4c52-8b57-b845db6057f9" providerId="ADAL" clId="{5C6EBCF8-1C4E-48A2-9B41-8E31DBC52824}" dt="2024-03-05T16:13:28.025" v="2035" actId="478"/>
          <ac:spMkLst>
            <pc:docMk/>
            <pc:sldMk cId="3421865950" sldId="389"/>
            <ac:spMk id="3" creationId="{A4DC95B4-070F-4DD7-87D2-5BD2B081AC01}"/>
          </ac:spMkLst>
        </pc:spChg>
        <pc:spChg chg="mod">
          <ac:chgData name="Alvaro Del Fresno Araunabeña" userId="2ee0bc29-6ad5-4c52-8b57-b845db6057f9" providerId="ADAL" clId="{5C6EBCF8-1C4E-48A2-9B41-8E31DBC52824}" dt="2024-03-06T10:03:49.844" v="2403" actId="20577"/>
          <ac:spMkLst>
            <pc:docMk/>
            <pc:sldMk cId="3421865950" sldId="389"/>
            <ac:spMk id="28" creationId="{FEF05D51-898F-466A-AF59-7BB7749C884E}"/>
          </ac:spMkLst>
        </pc:spChg>
      </pc:sldChg>
      <pc:sldChg chg="modSp mod">
        <pc:chgData name="Alvaro Del Fresno Araunabeña" userId="2ee0bc29-6ad5-4c52-8b57-b845db6057f9" providerId="ADAL" clId="{5C6EBCF8-1C4E-48A2-9B41-8E31DBC52824}" dt="2024-03-06T10:02:34.982" v="2272" actId="3064"/>
        <pc:sldMkLst>
          <pc:docMk/>
          <pc:sldMk cId="555810775" sldId="391"/>
        </pc:sldMkLst>
        <pc:spChg chg="mod">
          <ac:chgData name="Alvaro Del Fresno Araunabeña" userId="2ee0bc29-6ad5-4c52-8b57-b845db6057f9" providerId="ADAL" clId="{5C6EBCF8-1C4E-48A2-9B41-8E31DBC52824}" dt="2024-03-06T10:02:34.982" v="2272" actId="3064"/>
          <ac:spMkLst>
            <pc:docMk/>
            <pc:sldMk cId="555810775" sldId="391"/>
            <ac:spMk id="28" creationId="{379F07A7-D6B3-4CC9-9AD5-FD81C8124C14}"/>
          </ac:spMkLst>
        </pc:spChg>
      </pc:sldChg>
      <pc:sldChg chg="modSp mod">
        <pc:chgData name="Alvaro Del Fresno Araunabeña" userId="2ee0bc29-6ad5-4c52-8b57-b845db6057f9" providerId="ADAL" clId="{5C6EBCF8-1C4E-48A2-9B41-8E31DBC52824}" dt="2024-03-06T10:02:46.532" v="2275" actId="3064"/>
        <pc:sldMkLst>
          <pc:docMk/>
          <pc:sldMk cId="3047242061" sldId="392"/>
        </pc:sldMkLst>
        <pc:spChg chg="mod">
          <ac:chgData name="Alvaro Del Fresno Araunabeña" userId="2ee0bc29-6ad5-4c52-8b57-b845db6057f9" providerId="ADAL" clId="{5C6EBCF8-1C4E-48A2-9B41-8E31DBC52824}" dt="2024-03-06T10:02:46.532" v="2275" actId="3064"/>
          <ac:spMkLst>
            <pc:docMk/>
            <pc:sldMk cId="3047242061" sldId="392"/>
            <ac:spMk id="28" creationId="{9572EF32-F614-4B01-83B8-E25F294C9689}"/>
          </ac:spMkLst>
        </pc:spChg>
        <pc:spChg chg="mod">
          <ac:chgData name="Alvaro Del Fresno Araunabeña" userId="2ee0bc29-6ad5-4c52-8b57-b845db6057f9" providerId="ADAL" clId="{5C6EBCF8-1C4E-48A2-9B41-8E31DBC52824}" dt="2024-02-29T15:37:41.895" v="552" actId="20577"/>
          <ac:spMkLst>
            <pc:docMk/>
            <pc:sldMk cId="3047242061" sldId="392"/>
            <ac:spMk id="58" creationId="{AC3792FE-70C7-4E5C-8880-AD357D2C561B}"/>
          </ac:spMkLst>
        </pc:spChg>
      </pc:sldChg>
      <pc:sldChg chg="addSp delSp modSp mod">
        <pc:chgData name="Alvaro Del Fresno Araunabeña" userId="2ee0bc29-6ad5-4c52-8b57-b845db6057f9" providerId="ADAL" clId="{5C6EBCF8-1C4E-48A2-9B41-8E31DBC52824}" dt="2024-03-05T16:17:38.599" v="2036" actId="478"/>
        <pc:sldMkLst>
          <pc:docMk/>
          <pc:sldMk cId="113923051" sldId="393"/>
        </pc:sldMkLst>
        <pc:spChg chg="del">
          <ac:chgData name="Alvaro Del Fresno Araunabeña" userId="2ee0bc29-6ad5-4c52-8b57-b845db6057f9" providerId="ADAL" clId="{5C6EBCF8-1C4E-48A2-9B41-8E31DBC52824}" dt="2024-02-29T15:24:58.461" v="215" actId="478"/>
          <ac:spMkLst>
            <pc:docMk/>
            <pc:sldMk cId="113923051" sldId="393"/>
            <ac:spMk id="6" creationId="{BBA4F237-9AB8-4B2D-8D78-D129CD8A9CA4}"/>
          </ac:spMkLst>
        </pc:spChg>
        <pc:spChg chg="add del mod replST">
          <ac:chgData name="Alvaro Del Fresno Araunabeña" userId="2ee0bc29-6ad5-4c52-8b57-b845db6057f9" providerId="ADAL" clId="{5C6EBCF8-1C4E-48A2-9B41-8E31DBC52824}" dt="2024-03-05T16:17:38.599" v="2036" actId="478"/>
          <ac:spMkLst>
            <pc:docMk/>
            <pc:sldMk cId="113923051" sldId="393"/>
            <ac:spMk id="7" creationId="{B22F208D-E7E2-435D-BA61-7C33A8773583}"/>
          </ac:spMkLst>
        </pc:spChg>
      </pc:sldChg>
      <pc:sldChg chg="addSp delSp modSp mod">
        <pc:chgData name="Alvaro Del Fresno Araunabeña" userId="2ee0bc29-6ad5-4c52-8b57-b845db6057f9" providerId="ADAL" clId="{5C6EBCF8-1C4E-48A2-9B41-8E31DBC52824}" dt="2024-03-05T15:58:44.864" v="1270" actId="478"/>
        <pc:sldMkLst>
          <pc:docMk/>
          <pc:sldMk cId="3168066353" sldId="394"/>
        </pc:sldMkLst>
        <pc:spChg chg="mod ord">
          <ac:chgData name="Alvaro Del Fresno Araunabeña" userId="2ee0bc29-6ad5-4c52-8b57-b845db6057f9" providerId="ADAL" clId="{5C6EBCF8-1C4E-48A2-9B41-8E31DBC52824}" dt="2024-03-05T15:58:33.444" v="1233"/>
          <ac:spMkLst>
            <pc:docMk/>
            <pc:sldMk cId="3168066353" sldId="394"/>
            <ac:spMk id="2" creationId="{00000000-0000-0000-0000-000000000000}"/>
          </ac:spMkLst>
        </pc:spChg>
        <pc:spChg chg="mod ord">
          <ac:chgData name="Alvaro Del Fresno Araunabeña" userId="2ee0bc29-6ad5-4c52-8b57-b845db6057f9" providerId="ADAL" clId="{5C6EBCF8-1C4E-48A2-9B41-8E31DBC52824}" dt="2024-03-05T15:58:33.457" v="1261"/>
          <ac:spMkLst>
            <pc:docMk/>
            <pc:sldMk cId="3168066353" sldId="394"/>
            <ac:spMk id="3" creationId="{C1C325D4-13DC-40AA-8A3C-B5A7D944AD7C}"/>
          </ac:spMkLst>
        </pc:spChg>
        <pc:spChg chg="add del mod ord replST">
          <ac:chgData name="Alvaro Del Fresno Araunabeña" userId="2ee0bc29-6ad5-4c52-8b57-b845db6057f9" providerId="ADAL" clId="{5C6EBCF8-1C4E-48A2-9B41-8E31DBC52824}" dt="2024-03-05T15:58:44.864" v="1270" actId="478"/>
          <ac:spMkLst>
            <pc:docMk/>
            <pc:sldMk cId="3168066353" sldId="394"/>
            <ac:spMk id="4" creationId="{83AC9376-5BEB-4708-82D6-B0DE1199D3CA}"/>
          </ac:spMkLst>
        </pc:spChg>
        <pc:spChg chg="add del mod modVis">
          <ac:chgData name="Alvaro Del Fresno Araunabeña" userId="2ee0bc29-6ad5-4c52-8b57-b845db6057f9" providerId="ADAL" clId="{5C6EBCF8-1C4E-48A2-9B41-8E31DBC52824}" dt="2024-03-05T15:58:32.868" v="1178"/>
          <ac:spMkLst>
            <pc:docMk/>
            <pc:sldMk cId="3168066353" sldId="394"/>
            <ac:spMk id="5" creationId="{0ADE36CC-EB22-4AC0-B0AD-A1836364C6A9}"/>
          </ac:spMkLst>
        </pc:spChg>
        <pc:spChg chg="mod ord">
          <ac:chgData name="Alvaro Del Fresno Araunabeña" userId="2ee0bc29-6ad5-4c52-8b57-b845db6057f9" providerId="ADAL" clId="{5C6EBCF8-1C4E-48A2-9B41-8E31DBC52824}" dt="2024-03-05T15:58:33.445" v="1239"/>
          <ac:spMkLst>
            <pc:docMk/>
            <pc:sldMk cId="3168066353" sldId="394"/>
            <ac:spMk id="11" creationId="{E2541F42-F43E-95E2-8C26-5B7A754412E4}"/>
          </ac:spMkLst>
        </pc:spChg>
        <pc:spChg chg="mod ord">
          <ac:chgData name="Alvaro Del Fresno Araunabeña" userId="2ee0bc29-6ad5-4c52-8b57-b845db6057f9" providerId="ADAL" clId="{5C6EBCF8-1C4E-48A2-9B41-8E31DBC52824}" dt="2024-03-05T15:58:33.442" v="1231"/>
          <ac:spMkLst>
            <pc:docMk/>
            <pc:sldMk cId="3168066353" sldId="394"/>
            <ac:spMk id="12" creationId="{00000000-0000-0000-0000-000000000000}"/>
          </ac:spMkLst>
        </pc:spChg>
        <pc:spChg chg="mod ord">
          <ac:chgData name="Alvaro Del Fresno Araunabeña" userId="2ee0bc29-6ad5-4c52-8b57-b845db6057f9" providerId="ADAL" clId="{5C6EBCF8-1C4E-48A2-9B41-8E31DBC52824}" dt="2024-03-05T15:58:38.149" v="1269" actId="465"/>
          <ac:spMkLst>
            <pc:docMk/>
            <pc:sldMk cId="3168066353" sldId="394"/>
            <ac:spMk id="14" creationId="{0C79ED39-C630-1731-13BE-7DACD627265C}"/>
          </ac:spMkLst>
        </pc:spChg>
        <pc:spChg chg="mod ord">
          <ac:chgData name="Alvaro Del Fresno Araunabeña" userId="2ee0bc29-6ad5-4c52-8b57-b845db6057f9" providerId="ADAL" clId="{5C6EBCF8-1C4E-48A2-9B41-8E31DBC52824}" dt="2024-03-05T15:58:38.149" v="1269" actId="465"/>
          <ac:spMkLst>
            <pc:docMk/>
            <pc:sldMk cId="3168066353" sldId="394"/>
            <ac:spMk id="15" creationId="{C7D93227-F205-B6EF-58C4-BA8685BFEF47}"/>
          </ac:spMkLst>
        </pc:spChg>
        <pc:spChg chg="mod ord">
          <ac:chgData name="Alvaro Del Fresno Araunabeña" userId="2ee0bc29-6ad5-4c52-8b57-b845db6057f9" providerId="ADAL" clId="{5C6EBCF8-1C4E-48A2-9B41-8E31DBC52824}" dt="2024-03-05T15:58:38.149" v="1269" actId="465"/>
          <ac:spMkLst>
            <pc:docMk/>
            <pc:sldMk cId="3168066353" sldId="394"/>
            <ac:spMk id="20" creationId="{52999E33-74EF-57E6-360A-9A4315E1C2DA}"/>
          </ac:spMkLst>
        </pc:spChg>
        <pc:spChg chg="mod ord">
          <ac:chgData name="Alvaro Del Fresno Araunabeña" userId="2ee0bc29-6ad5-4c52-8b57-b845db6057f9" providerId="ADAL" clId="{5C6EBCF8-1C4E-48A2-9B41-8E31DBC52824}" dt="2024-03-05T15:58:33.445" v="1237"/>
          <ac:spMkLst>
            <pc:docMk/>
            <pc:sldMk cId="3168066353" sldId="394"/>
            <ac:spMk id="21" creationId="{0CF7D708-7CAF-434B-9E3F-424E3B18E266}"/>
          </ac:spMkLst>
        </pc:spChg>
        <pc:spChg chg="mod ord">
          <ac:chgData name="Alvaro Del Fresno Araunabeña" userId="2ee0bc29-6ad5-4c52-8b57-b845db6057f9" providerId="ADAL" clId="{5C6EBCF8-1C4E-48A2-9B41-8E31DBC52824}" dt="2024-03-05T15:58:33.458" v="1265"/>
          <ac:spMkLst>
            <pc:docMk/>
            <pc:sldMk cId="3168066353" sldId="394"/>
            <ac:spMk id="22" creationId="{A1779631-2D4F-D02B-ED17-618A27D3A1D4}"/>
          </ac:spMkLst>
        </pc:spChg>
        <pc:spChg chg="mod ord">
          <ac:chgData name="Alvaro Del Fresno Araunabeña" userId="2ee0bc29-6ad5-4c52-8b57-b845db6057f9" providerId="ADAL" clId="{5C6EBCF8-1C4E-48A2-9B41-8E31DBC52824}" dt="2024-03-05T15:58:38.149" v="1269" actId="465"/>
          <ac:spMkLst>
            <pc:docMk/>
            <pc:sldMk cId="3168066353" sldId="394"/>
            <ac:spMk id="23" creationId="{D63536C3-FA14-0AAE-2BCF-E1583887052D}"/>
          </ac:spMkLst>
        </pc:spChg>
        <pc:spChg chg="mod ord">
          <ac:chgData name="Alvaro Del Fresno Araunabeña" userId="2ee0bc29-6ad5-4c52-8b57-b845db6057f9" providerId="ADAL" clId="{5C6EBCF8-1C4E-48A2-9B41-8E31DBC52824}" dt="2024-03-05T15:58:33.440" v="1227"/>
          <ac:spMkLst>
            <pc:docMk/>
            <pc:sldMk cId="3168066353" sldId="394"/>
            <ac:spMk id="24" creationId="{4147745C-51F0-F356-1707-0B56B8062410}"/>
          </ac:spMkLst>
        </pc:spChg>
        <pc:spChg chg="mod ord">
          <ac:chgData name="Alvaro Del Fresno Araunabeña" userId="2ee0bc29-6ad5-4c52-8b57-b845db6057f9" providerId="ADAL" clId="{5C6EBCF8-1C4E-48A2-9B41-8E31DBC52824}" dt="2024-03-05T15:58:33.450" v="1249"/>
          <ac:spMkLst>
            <pc:docMk/>
            <pc:sldMk cId="3168066353" sldId="394"/>
            <ac:spMk id="25" creationId="{B53B1BF4-8A8A-CB05-67B6-EAE7FDBE5B88}"/>
          </ac:spMkLst>
        </pc:spChg>
        <pc:spChg chg="mod ord">
          <ac:chgData name="Alvaro Del Fresno Araunabeña" userId="2ee0bc29-6ad5-4c52-8b57-b845db6057f9" providerId="ADAL" clId="{5C6EBCF8-1C4E-48A2-9B41-8E31DBC52824}" dt="2024-03-05T15:58:33.451" v="1251"/>
          <ac:spMkLst>
            <pc:docMk/>
            <pc:sldMk cId="3168066353" sldId="394"/>
            <ac:spMk id="27" creationId="{EBC59875-F8E9-481A-E81D-72CA13521C3A}"/>
          </ac:spMkLst>
        </pc:spChg>
        <pc:spChg chg="mod ord">
          <ac:chgData name="Alvaro Del Fresno Araunabeña" userId="2ee0bc29-6ad5-4c52-8b57-b845db6057f9" providerId="ADAL" clId="{5C6EBCF8-1C4E-48A2-9B41-8E31DBC52824}" dt="2024-03-05T15:58:33.452" v="1253"/>
          <ac:spMkLst>
            <pc:docMk/>
            <pc:sldMk cId="3168066353" sldId="394"/>
            <ac:spMk id="28" creationId="{E88F3EF1-2E5C-322F-3FD9-A890C5AC5055}"/>
          </ac:spMkLst>
        </pc:spChg>
        <pc:spChg chg="mod ord">
          <ac:chgData name="Alvaro Del Fresno Araunabeña" userId="2ee0bc29-6ad5-4c52-8b57-b845db6057f9" providerId="ADAL" clId="{5C6EBCF8-1C4E-48A2-9B41-8E31DBC52824}" dt="2024-03-05T15:58:33.454" v="1255"/>
          <ac:spMkLst>
            <pc:docMk/>
            <pc:sldMk cId="3168066353" sldId="394"/>
            <ac:spMk id="29" creationId="{2581FEA2-C290-C991-1D41-D0F05333E715}"/>
          </ac:spMkLst>
        </pc:spChg>
        <pc:spChg chg="mod ord">
          <ac:chgData name="Alvaro Del Fresno Araunabeña" userId="2ee0bc29-6ad5-4c52-8b57-b845db6057f9" providerId="ADAL" clId="{5C6EBCF8-1C4E-48A2-9B41-8E31DBC52824}" dt="2024-03-05T15:58:33.455" v="1257"/>
          <ac:spMkLst>
            <pc:docMk/>
            <pc:sldMk cId="3168066353" sldId="394"/>
            <ac:spMk id="30" creationId="{5DCBABB1-C6F5-6105-C4A1-528471F1EACD}"/>
          </ac:spMkLst>
        </pc:spChg>
        <pc:spChg chg="mod ord">
          <ac:chgData name="Alvaro Del Fresno Araunabeña" userId="2ee0bc29-6ad5-4c52-8b57-b845db6057f9" providerId="ADAL" clId="{5C6EBCF8-1C4E-48A2-9B41-8E31DBC52824}" dt="2024-03-05T15:58:33.444" v="1235"/>
          <ac:spMkLst>
            <pc:docMk/>
            <pc:sldMk cId="3168066353" sldId="394"/>
            <ac:spMk id="31" creationId="{00000000-0000-0000-0000-000000000000}"/>
          </ac:spMkLst>
        </pc:spChg>
        <pc:spChg chg="mod ord">
          <ac:chgData name="Alvaro Del Fresno Araunabeña" userId="2ee0bc29-6ad5-4c52-8b57-b845db6057f9" providerId="ADAL" clId="{5C6EBCF8-1C4E-48A2-9B41-8E31DBC52824}" dt="2024-03-05T15:58:33.456" v="1259"/>
          <ac:spMkLst>
            <pc:docMk/>
            <pc:sldMk cId="3168066353" sldId="394"/>
            <ac:spMk id="40" creationId="{BC674A03-CE4D-E1DA-ACB6-4E9F35F0BEEF}"/>
          </ac:spMkLst>
        </pc:spChg>
        <pc:graphicFrameChg chg="mod">
          <ac:chgData name="Alvaro Del Fresno Araunabeña" userId="2ee0bc29-6ad5-4c52-8b57-b845db6057f9" providerId="ADAL" clId="{5C6EBCF8-1C4E-48A2-9B41-8E31DBC52824}" dt="2024-03-05T15:58:33.462" v="1268"/>
          <ac:graphicFrameMkLst>
            <pc:docMk/>
            <pc:sldMk cId="3168066353" sldId="394"/>
            <ac:graphicFrameMk id="13" creationId="{00000000-0000-0000-0000-000000000000}"/>
          </ac:graphicFrameMkLst>
        </pc:graphicFrameChg>
        <pc:picChg chg="mod ord">
          <ac:chgData name="Alvaro Del Fresno Araunabeña" userId="2ee0bc29-6ad5-4c52-8b57-b845db6057f9" providerId="ADAL" clId="{5C6EBCF8-1C4E-48A2-9B41-8E31DBC52824}" dt="2024-03-05T15:58:33.442" v="1229"/>
          <ac:picMkLst>
            <pc:docMk/>
            <pc:sldMk cId="3168066353" sldId="394"/>
            <ac:picMk id="7" creationId="{2D5782D8-5043-E145-BE26-DF0676B05F43}"/>
          </ac:picMkLst>
        </pc:picChg>
      </pc:sldChg>
      <pc:sldChg chg="addSp delSp modSp mod">
        <pc:chgData name="Alvaro Del Fresno Araunabeña" userId="2ee0bc29-6ad5-4c52-8b57-b845db6057f9" providerId="ADAL" clId="{5C6EBCF8-1C4E-48A2-9B41-8E31DBC52824}" dt="2024-03-06T11:31:26.259" v="2703" actId="478"/>
        <pc:sldMkLst>
          <pc:docMk/>
          <pc:sldMk cId="2933977552" sldId="395"/>
        </pc:sldMkLst>
        <pc:spChg chg="del mod">
          <ac:chgData name="Alvaro Del Fresno Araunabeña" userId="2ee0bc29-6ad5-4c52-8b57-b845db6057f9" providerId="ADAL" clId="{5C6EBCF8-1C4E-48A2-9B41-8E31DBC52824}" dt="2024-03-05T11:04:49.381" v="685" actId="478"/>
          <ac:spMkLst>
            <pc:docMk/>
            <pc:sldMk cId="2933977552" sldId="395"/>
            <ac:spMk id="5" creationId="{B17A9B60-C890-411D-A4D1-B2F1478FEA3E}"/>
          </ac:spMkLst>
        </pc:spChg>
        <pc:spChg chg="add del mod replST">
          <ac:chgData name="Alvaro Del Fresno Araunabeña" userId="2ee0bc29-6ad5-4c52-8b57-b845db6057f9" providerId="ADAL" clId="{5C6EBCF8-1C4E-48A2-9B41-8E31DBC52824}" dt="2024-03-05T15:58:51.593" v="1271" actId="478"/>
          <ac:spMkLst>
            <pc:docMk/>
            <pc:sldMk cId="2933977552" sldId="395"/>
            <ac:spMk id="14" creationId="{1132E593-5691-44B1-9E10-8AEB5E372F9D}"/>
          </ac:spMkLst>
        </pc:spChg>
        <pc:spChg chg="add del mod">
          <ac:chgData name="Alvaro Del Fresno Araunabeña" userId="2ee0bc29-6ad5-4c52-8b57-b845db6057f9" providerId="ADAL" clId="{5C6EBCF8-1C4E-48A2-9B41-8E31DBC52824}" dt="2024-03-06T11:31:26.259" v="2703" actId="478"/>
          <ac:spMkLst>
            <pc:docMk/>
            <pc:sldMk cId="2933977552" sldId="395"/>
            <ac:spMk id="35" creationId="{0C35229D-3525-4061-A0F5-54B743F55BC6}"/>
          </ac:spMkLst>
        </pc:spChg>
        <pc:spChg chg="mod">
          <ac:chgData name="Alvaro Del Fresno Araunabeña" userId="2ee0bc29-6ad5-4c52-8b57-b845db6057f9" providerId="ADAL" clId="{5C6EBCF8-1C4E-48A2-9B41-8E31DBC52824}" dt="2024-03-05T11:37:23.359" v="945" actId="122"/>
          <ac:spMkLst>
            <pc:docMk/>
            <pc:sldMk cId="2933977552" sldId="395"/>
            <ac:spMk id="41" creationId="{94A51255-5EEB-420F-9114-6A7FF7C549D7}"/>
          </ac:spMkLst>
        </pc:spChg>
        <pc:spChg chg="mod">
          <ac:chgData name="Alvaro Del Fresno Araunabeña" userId="2ee0bc29-6ad5-4c52-8b57-b845db6057f9" providerId="ADAL" clId="{5C6EBCF8-1C4E-48A2-9B41-8E31DBC52824}" dt="2024-03-05T11:37:23.359" v="945" actId="122"/>
          <ac:spMkLst>
            <pc:docMk/>
            <pc:sldMk cId="2933977552" sldId="395"/>
            <ac:spMk id="43" creationId="{AA2D2153-ECD2-4EEC-BD83-D015838D0619}"/>
          </ac:spMkLst>
        </pc:spChg>
        <pc:spChg chg="mod">
          <ac:chgData name="Alvaro Del Fresno Araunabeña" userId="2ee0bc29-6ad5-4c52-8b57-b845db6057f9" providerId="ADAL" clId="{5C6EBCF8-1C4E-48A2-9B41-8E31DBC52824}" dt="2024-03-05T11:37:23.359" v="945" actId="122"/>
          <ac:spMkLst>
            <pc:docMk/>
            <pc:sldMk cId="2933977552" sldId="395"/>
            <ac:spMk id="44" creationId="{ABA4D468-EEE0-4DF5-9B63-159B04103960}"/>
          </ac:spMkLst>
        </pc:spChg>
        <pc:spChg chg="mod">
          <ac:chgData name="Alvaro Del Fresno Araunabeña" userId="2ee0bc29-6ad5-4c52-8b57-b845db6057f9" providerId="ADAL" clId="{5C6EBCF8-1C4E-48A2-9B41-8E31DBC52824}" dt="2024-03-05T11:37:23.359" v="945" actId="122"/>
          <ac:spMkLst>
            <pc:docMk/>
            <pc:sldMk cId="2933977552" sldId="395"/>
            <ac:spMk id="51" creationId="{47750195-F1EC-4CCC-A74E-3AE925034F5C}"/>
          </ac:spMkLst>
        </pc:spChg>
        <pc:spChg chg="mod">
          <ac:chgData name="Alvaro Del Fresno Araunabeña" userId="2ee0bc29-6ad5-4c52-8b57-b845db6057f9" providerId="ADAL" clId="{5C6EBCF8-1C4E-48A2-9B41-8E31DBC52824}" dt="2024-03-05T11:37:23.359" v="945" actId="122"/>
          <ac:spMkLst>
            <pc:docMk/>
            <pc:sldMk cId="2933977552" sldId="395"/>
            <ac:spMk id="53" creationId="{16BBC124-FBDB-4FC3-ADF5-38213C248C4B}"/>
          </ac:spMkLst>
        </pc:spChg>
        <pc:spChg chg="mod">
          <ac:chgData name="Alvaro Del Fresno Araunabeña" userId="2ee0bc29-6ad5-4c52-8b57-b845db6057f9" providerId="ADAL" clId="{5C6EBCF8-1C4E-48A2-9B41-8E31DBC52824}" dt="2024-03-05T11:37:23.359" v="945" actId="122"/>
          <ac:spMkLst>
            <pc:docMk/>
            <pc:sldMk cId="2933977552" sldId="395"/>
            <ac:spMk id="54" creationId="{BE75526F-9FD7-4AD6-B391-12C0F13591C6}"/>
          </ac:spMkLst>
        </pc:spChg>
        <pc:spChg chg="mod">
          <ac:chgData name="Alvaro Del Fresno Araunabeña" userId="2ee0bc29-6ad5-4c52-8b57-b845db6057f9" providerId="ADAL" clId="{5C6EBCF8-1C4E-48A2-9B41-8E31DBC52824}" dt="2024-03-05T11:37:23.359" v="945" actId="122"/>
          <ac:spMkLst>
            <pc:docMk/>
            <pc:sldMk cId="2933977552" sldId="395"/>
            <ac:spMk id="56" creationId="{1491AD3E-271C-49F9-B017-96789D55577D}"/>
          </ac:spMkLst>
        </pc:spChg>
        <pc:spChg chg="mod">
          <ac:chgData name="Alvaro Del Fresno Araunabeña" userId="2ee0bc29-6ad5-4c52-8b57-b845db6057f9" providerId="ADAL" clId="{5C6EBCF8-1C4E-48A2-9B41-8E31DBC52824}" dt="2024-03-05T11:37:23.359" v="945" actId="122"/>
          <ac:spMkLst>
            <pc:docMk/>
            <pc:sldMk cId="2933977552" sldId="395"/>
            <ac:spMk id="58" creationId="{A98E2699-79E8-4167-97C9-88EB650C99C8}"/>
          </ac:spMkLst>
        </pc:spChg>
        <pc:spChg chg="mod">
          <ac:chgData name="Alvaro Del Fresno Araunabeña" userId="2ee0bc29-6ad5-4c52-8b57-b845db6057f9" providerId="ADAL" clId="{5C6EBCF8-1C4E-48A2-9B41-8E31DBC52824}" dt="2024-03-05T11:37:23.359" v="945" actId="122"/>
          <ac:spMkLst>
            <pc:docMk/>
            <pc:sldMk cId="2933977552" sldId="395"/>
            <ac:spMk id="59" creationId="{48C4786C-3462-43CC-8197-8C31686E8AB5}"/>
          </ac:spMkLst>
        </pc:spChg>
        <pc:spChg chg="mod">
          <ac:chgData name="Alvaro Del Fresno Araunabeña" userId="2ee0bc29-6ad5-4c52-8b57-b845db6057f9" providerId="ADAL" clId="{5C6EBCF8-1C4E-48A2-9B41-8E31DBC52824}" dt="2024-03-05T11:37:23.359" v="945" actId="122"/>
          <ac:spMkLst>
            <pc:docMk/>
            <pc:sldMk cId="2933977552" sldId="395"/>
            <ac:spMk id="61" creationId="{D1EC6398-CEF0-4C42-AB4D-46E65A6C40C5}"/>
          </ac:spMkLst>
        </pc:spChg>
        <pc:spChg chg="mod">
          <ac:chgData name="Alvaro Del Fresno Araunabeña" userId="2ee0bc29-6ad5-4c52-8b57-b845db6057f9" providerId="ADAL" clId="{5C6EBCF8-1C4E-48A2-9B41-8E31DBC52824}" dt="2024-03-05T11:37:23.359" v="945" actId="122"/>
          <ac:spMkLst>
            <pc:docMk/>
            <pc:sldMk cId="2933977552" sldId="395"/>
            <ac:spMk id="63" creationId="{A71809AC-6C17-4119-B423-08B449E0251E}"/>
          </ac:spMkLst>
        </pc:spChg>
        <pc:spChg chg="mod">
          <ac:chgData name="Alvaro Del Fresno Araunabeña" userId="2ee0bc29-6ad5-4c52-8b57-b845db6057f9" providerId="ADAL" clId="{5C6EBCF8-1C4E-48A2-9B41-8E31DBC52824}" dt="2024-03-05T11:37:23.359" v="945" actId="122"/>
          <ac:spMkLst>
            <pc:docMk/>
            <pc:sldMk cId="2933977552" sldId="395"/>
            <ac:spMk id="64" creationId="{90CA29F7-D4BE-4D79-9129-9D3865FDAA0C}"/>
          </ac:spMkLst>
        </pc:spChg>
        <pc:spChg chg="mod">
          <ac:chgData name="Alvaro Del Fresno Araunabeña" userId="2ee0bc29-6ad5-4c52-8b57-b845db6057f9" providerId="ADAL" clId="{5C6EBCF8-1C4E-48A2-9B41-8E31DBC52824}" dt="2024-03-06T11:31:19.488" v="2702" actId="20577"/>
          <ac:spMkLst>
            <pc:docMk/>
            <pc:sldMk cId="2933977552" sldId="395"/>
            <ac:spMk id="66" creationId="{5E68B52C-00F6-46E6-9720-F05D585DDF62}"/>
          </ac:spMkLst>
        </pc:spChg>
        <pc:spChg chg="mod">
          <ac:chgData name="Alvaro Del Fresno Araunabeña" userId="2ee0bc29-6ad5-4c52-8b57-b845db6057f9" providerId="ADAL" clId="{5C6EBCF8-1C4E-48A2-9B41-8E31DBC52824}" dt="2024-03-05T11:37:23.359" v="945" actId="122"/>
          <ac:spMkLst>
            <pc:docMk/>
            <pc:sldMk cId="2933977552" sldId="395"/>
            <ac:spMk id="68" creationId="{314CD2D4-0BBC-47DB-B907-22EBDD588873}"/>
          </ac:spMkLst>
        </pc:spChg>
        <pc:spChg chg="mod">
          <ac:chgData name="Alvaro Del Fresno Araunabeña" userId="2ee0bc29-6ad5-4c52-8b57-b845db6057f9" providerId="ADAL" clId="{5C6EBCF8-1C4E-48A2-9B41-8E31DBC52824}" dt="2024-03-06T11:27:38.957" v="2696" actId="20577"/>
          <ac:spMkLst>
            <pc:docMk/>
            <pc:sldMk cId="2933977552" sldId="395"/>
            <ac:spMk id="69" creationId="{31358C7C-47B9-40E9-8F4E-478C00D02F62}"/>
          </ac:spMkLst>
        </pc:spChg>
      </pc:sldChg>
      <pc:sldChg chg="addSp delSp modSp mod">
        <pc:chgData name="Alvaro Del Fresno Araunabeña" userId="2ee0bc29-6ad5-4c52-8b57-b845db6057f9" providerId="ADAL" clId="{5C6EBCF8-1C4E-48A2-9B41-8E31DBC52824}" dt="2024-03-05T16:08:13.246" v="1609" actId="478"/>
        <pc:sldMkLst>
          <pc:docMk/>
          <pc:sldMk cId="396980367" sldId="396"/>
        </pc:sldMkLst>
        <pc:spChg chg="add del mod">
          <ac:chgData name="Alvaro Del Fresno Araunabeña" userId="2ee0bc29-6ad5-4c52-8b57-b845db6057f9" providerId="ADAL" clId="{5C6EBCF8-1C4E-48A2-9B41-8E31DBC52824}" dt="2024-03-05T16:08:13.246" v="1609" actId="478"/>
          <ac:spMkLst>
            <pc:docMk/>
            <pc:sldMk cId="396980367" sldId="396"/>
            <ac:spMk id="10" creationId="{11EF6F11-A719-4CE4-B0C5-9AEB6D79BDD4}"/>
          </ac:spMkLst>
        </pc:spChg>
        <pc:spChg chg="mod">
          <ac:chgData name="Alvaro Del Fresno Araunabeña" userId="2ee0bc29-6ad5-4c52-8b57-b845db6057f9" providerId="ADAL" clId="{5C6EBCF8-1C4E-48A2-9B41-8E31DBC52824}" dt="2024-03-05T16:07:26.620" v="1599" actId="465"/>
          <ac:spMkLst>
            <pc:docMk/>
            <pc:sldMk cId="396980367" sldId="396"/>
            <ac:spMk id="20" creationId="{E23F50BC-56F4-4885-9F4B-A33843EAC7D6}"/>
          </ac:spMkLst>
        </pc:spChg>
        <pc:spChg chg="mod">
          <ac:chgData name="Alvaro Del Fresno Araunabeña" userId="2ee0bc29-6ad5-4c52-8b57-b845db6057f9" providerId="ADAL" clId="{5C6EBCF8-1C4E-48A2-9B41-8E31DBC52824}" dt="2024-03-05T16:01:57.063" v="1314" actId="554"/>
          <ac:spMkLst>
            <pc:docMk/>
            <pc:sldMk cId="396980367" sldId="396"/>
            <ac:spMk id="37" creationId="{F23B49A6-8D81-4C05-B85C-A4FCC17F9A18}"/>
          </ac:spMkLst>
        </pc:spChg>
        <pc:spChg chg="mod">
          <ac:chgData name="Alvaro Del Fresno Araunabeña" userId="2ee0bc29-6ad5-4c52-8b57-b845db6057f9" providerId="ADAL" clId="{5C6EBCF8-1C4E-48A2-9B41-8E31DBC52824}" dt="2024-03-05T16:01:37.589" v="1313" actId="14100"/>
          <ac:spMkLst>
            <pc:docMk/>
            <pc:sldMk cId="396980367" sldId="396"/>
            <ac:spMk id="39" creationId="{6AB153AC-787E-4763-A8F7-9DCB2956CFE8}"/>
          </ac:spMkLst>
        </pc:spChg>
        <pc:spChg chg="mod">
          <ac:chgData name="Alvaro Del Fresno Araunabeña" userId="2ee0bc29-6ad5-4c52-8b57-b845db6057f9" providerId="ADAL" clId="{5C6EBCF8-1C4E-48A2-9B41-8E31DBC52824}" dt="2024-03-05T16:01:57.063" v="1314" actId="554"/>
          <ac:spMkLst>
            <pc:docMk/>
            <pc:sldMk cId="396980367" sldId="396"/>
            <ac:spMk id="43" creationId="{120E9643-E013-49F1-A3C7-81163E43B26B}"/>
          </ac:spMkLst>
        </pc:spChg>
        <pc:spChg chg="mod">
          <ac:chgData name="Alvaro Del Fresno Araunabeña" userId="2ee0bc29-6ad5-4c52-8b57-b845db6057f9" providerId="ADAL" clId="{5C6EBCF8-1C4E-48A2-9B41-8E31DBC52824}" dt="2024-03-05T16:07:11.287" v="1596" actId="1037"/>
          <ac:spMkLst>
            <pc:docMk/>
            <pc:sldMk cId="396980367" sldId="396"/>
            <ac:spMk id="44" creationId="{9033DAAF-98FB-416A-AC97-DC407166CD87}"/>
          </ac:spMkLst>
        </pc:spChg>
        <pc:spChg chg="mod">
          <ac:chgData name="Alvaro Del Fresno Araunabeña" userId="2ee0bc29-6ad5-4c52-8b57-b845db6057f9" providerId="ADAL" clId="{5C6EBCF8-1C4E-48A2-9B41-8E31DBC52824}" dt="2024-03-05T16:07:26.620" v="1599" actId="465"/>
          <ac:spMkLst>
            <pc:docMk/>
            <pc:sldMk cId="396980367" sldId="396"/>
            <ac:spMk id="45" creationId="{B5050C03-E5CC-47B7-B6C7-EED3D516DBD9}"/>
          </ac:spMkLst>
        </pc:spChg>
        <pc:spChg chg="mod">
          <ac:chgData name="Alvaro Del Fresno Araunabeña" userId="2ee0bc29-6ad5-4c52-8b57-b845db6057f9" providerId="ADAL" clId="{5C6EBCF8-1C4E-48A2-9B41-8E31DBC52824}" dt="2024-03-05T16:07:26.620" v="1599" actId="465"/>
          <ac:spMkLst>
            <pc:docMk/>
            <pc:sldMk cId="396980367" sldId="396"/>
            <ac:spMk id="46" creationId="{F78D7188-B379-45B8-A181-B924D9986569}"/>
          </ac:spMkLst>
        </pc:spChg>
        <pc:spChg chg="mod">
          <ac:chgData name="Alvaro Del Fresno Araunabeña" userId="2ee0bc29-6ad5-4c52-8b57-b845db6057f9" providerId="ADAL" clId="{5C6EBCF8-1C4E-48A2-9B41-8E31DBC52824}" dt="2024-03-05T16:07:17.292" v="1598" actId="14100"/>
          <ac:spMkLst>
            <pc:docMk/>
            <pc:sldMk cId="396980367" sldId="396"/>
            <ac:spMk id="47" creationId="{FDD3AA2B-D59F-48A8-ADCF-B1D758381693}"/>
          </ac:spMkLst>
        </pc:spChg>
        <pc:graphicFrameChg chg="mod">
          <ac:chgData name="Alvaro Del Fresno Araunabeña" userId="2ee0bc29-6ad5-4c52-8b57-b845db6057f9" providerId="ADAL" clId="{5C6EBCF8-1C4E-48A2-9B41-8E31DBC52824}" dt="2024-03-05T16:01:16.213" v="1311" actId="1037"/>
          <ac:graphicFrameMkLst>
            <pc:docMk/>
            <pc:sldMk cId="396980367" sldId="396"/>
            <ac:graphicFrameMk id="18" creationId="{00000000-0000-0000-0000-000000000000}"/>
          </ac:graphicFrameMkLst>
        </pc:graphicFrameChg>
      </pc:sldChg>
      <pc:sldChg chg="addSp delSp modSp mod">
        <pc:chgData name="Alvaro Del Fresno Araunabeña" userId="2ee0bc29-6ad5-4c52-8b57-b845db6057f9" providerId="ADAL" clId="{5C6EBCF8-1C4E-48A2-9B41-8E31DBC52824}" dt="2024-03-06T09:56:10.826" v="2104" actId="478"/>
        <pc:sldMkLst>
          <pc:docMk/>
          <pc:sldMk cId="415617742" sldId="397"/>
        </pc:sldMkLst>
        <pc:spChg chg="del mod">
          <ac:chgData name="Alvaro Del Fresno Araunabeña" userId="2ee0bc29-6ad5-4c52-8b57-b845db6057f9" providerId="ADAL" clId="{5C6EBCF8-1C4E-48A2-9B41-8E31DBC52824}" dt="2024-03-06T09:56:10.826" v="2104" actId="478"/>
          <ac:spMkLst>
            <pc:docMk/>
            <pc:sldMk cId="415617742" sldId="397"/>
            <ac:spMk id="11" creationId="{D8AF3DF2-5055-436A-9330-75B3DB410CCC}"/>
          </ac:spMkLst>
        </pc:spChg>
        <pc:spChg chg="mod">
          <ac:chgData name="Alvaro Del Fresno Araunabeña" userId="2ee0bc29-6ad5-4c52-8b57-b845db6057f9" providerId="ADAL" clId="{5C6EBCF8-1C4E-48A2-9B41-8E31DBC52824}" dt="2024-03-05T16:09:48.217" v="1622" actId="20577"/>
          <ac:spMkLst>
            <pc:docMk/>
            <pc:sldMk cId="415617742" sldId="397"/>
            <ac:spMk id="18" creationId="{00000000-0000-0000-0000-000000000000}"/>
          </ac:spMkLst>
        </pc:spChg>
        <pc:spChg chg="mod">
          <ac:chgData name="Alvaro Del Fresno Araunabeña" userId="2ee0bc29-6ad5-4c52-8b57-b845db6057f9" providerId="ADAL" clId="{5C6EBCF8-1C4E-48A2-9B41-8E31DBC52824}" dt="2024-03-06T09:52:12.421" v="2057" actId="20577"/>
          <ac:spMkLst>
            <pc:docMk/>
            <pc:sldMk cId="415617742" sldId="397"/>
            <ac:spMk id="30" creationId="{A3F54031-70D5-49F5-B50F-92C1C8AD97A6}"/>
          </ac:spMkLst>
        </pc:spChg>
        <pc:spChg chg="add mod">
          <ac:chgData name="Alvaro Del Fresno Araunabeña" userId="2ee0bc29-6ad5-4c52-8b57-b845db6057f9" providerId="ADAL" clId="{5C6EBCF8-1C4E-48A2-9B41-8E31DBC52824}" dt="2024-03-05T16:11:29.335" v="1883" actId="555"/>
          <ac:spMkLst>
            <pc:docMk/>
            <pc:sldMk cId="415617742" sldId="397"/>
            <ac:spMk id="31" creationId="{5B571A8D-640F-4412-B7B1-CE37F1BB25CB}"/>
          </ac:spMkLst>
        </pc:spChg>
        <pc:spChg chg="mod">
          <ac:chgData name="Alvaro Del Fresno Araunabeña" userId="2ee0bc29-6ad5-4c52-8b57-b845db6057f9" providerId="ADAL" clId="{5C6EBCF8-1C4E-48A2-9B41-8E31DBC52824}" dt="2024-03-06T09:56:01.093" v="2103" actId="20577"/>
          <ac:spMkLst>
            <pc:docMk/>
            <pc:sldMk cId="415617742" sldId="397"/>
            <ac:spMk id="34" creationId="{E863158B-B6B8-4CE2-9B2D-11A4A6106761}"/>
          </ac:spMkLst>
        </pc:spChg>
      </pc:sldChg>
      <pc:sldChg chg="addSp delSp modSp mod">
        <pc:chgData name="Alvaro Del Fresno Araunabeña" userId="2ee0bc29-6ad5-4c52-8b57-b845db6057f9" providerId="ADAL" clId="{5C6EBCF8-1C4E-48A2-9B41-8E31DBC52824}" dt="2024-03-05T11:54:45.014" v="1114" actId="478"/>
        <pc:sldMkLst>
          <pc:docMk/>
          <pc:sldMk cId="4213503739" sldId="409"/>
        </pc:sldMkLst>
        <pc:spChg chg="add del mod replST">
          <ac:chgData name="Alvaro Del Fresno Araunabeña" userId="2ee0bc29-6ad5-4c52-8b57-b845db6057f9" providerId="ADAL" clId="{5C6EBCF8-1C4E-48A2-9B41-8E31DBC52824}" dt="2024-03-05T11:54:45.014" v="1114" actId="478"/>
          <ac:spMkLst>
            <pc:docMk/>
            <pc:sldMk cId="4213503739" sldId="409"/>
            <ac:spMk id="5" creationId="{01A90F53-F60E-439F-B16E-BB39E9527D3C}"/>
          </ac:spMkLst>
        </pc:spChg>
        <pc:spChg chg="mod">
          <ac:chgData name="Alvaro Del Fresno Araunabeña" userId="2ee0bc29-6ad5-4c52-8b57-b845db6057f9" providerId="ADAL" clId="{5C6EBCF8-1C4E-48A2-9B41-8E31DBC52824}" dt="2024-03-05T11:54:41.823" v="1113" actId="20577"/>
          <ac:spMkLst>
            <pc:docMk/>
            <pc:sldMk cId="4213503739" sldId="409"/>
            <ac:spMk id="7" creationId="{CA28FF43-FBDE-B613-758F-FB4180B9B4C8}"/>
          </ac:spMkLst>
        </pc:spChg>
      </pc:sldChg>
      <pc:sldChg chg="addSp modSp mod">
        <pc:chgData name="Alvaro Del Fresno Araunabeña" userId="2ee0bc29-6ad5-4c52-8b57-b845db6057f9" providerId="ADAL" clId="{5C6EBCF8-1C4E-48A2-9B41-8E31DBC52824}" dt="2024-03-06T11:18:22.230" v="2453" actId="108"/>
        <pc:sldMkLst>
          <pc:docMk/>
          <pc:sldMk cId="964485638" sldId="416"/>
        </pc:sldMkLst>
        <pc:graphicFrameChg chg="mod modGraphic">
          <ac:chgData name="Alvaro Del Fresno Araunabeña" userId="2ee0bc29-6ad5-4c52-8b57-b845db6057f9" providerId="ADAL" clId="{5C6EBCF8-1C4E-48A2-9B41-8E31DBC52824}" dt="2024-03-06T11:17:42.133" v="2450" actId="20577"/>
          <ac:graphicFrameMkLst>
            <pc:docMk/>
            <pc:sldMk cId="964485638" sldId="416"/>
            <ac:graphicFrameMk id="13" creationId="{B32CDDBB-A040-7947-7D1D-D5F6F290019D}"/>
          </ac:graphicFrameMkLst>
        </pc:graphicFrameChg>
        <pc:picChg chg="add mod">
          <ac:chgData name="Alvaro Del Fresno Araunabeña" userId="2ee0bc29-6ad5-4c52-8b57-b845db6057f9" providerId="ADAL" clId="{5C6EBCF8-1C4E-48A2-9B41-8E31DBC52824}" dt="2024-03-06T11:17:52.935" v="2451" actId="571"/>
          <ac:picMkLst>
            <pc:docMk/>
            <pc:sldMk cId="964485638" sldId="416"/>
            <ac:picMk id="52" creationId="{E93F0795-0309-4C1A-B9F2-DCA1256132CA}"/>
          </ac:picMkLst>
        </pc:picChg>
        <pc:picChg chg="add mod">
          <ac:chgData name="Alvaro Del Fresno Araunabeña" userId="2ee0bc29-6ad5-4c52-8b57-b845db6057f9" providerId="ADAL" clId="{5C6EBCF8-1C4E-48A2-9B41-8E31DBC52824}" dt="2024-03-06T11:17:52.935" v="2451" actId="571"/>
          <ac:picMkLst>
            <pc:docMk/>
            <pc:sldMk cId="964485638" sldId="416"/>
            <ac:picMk id="53" creationId="{F55E4B76-C934-4C78-BD3F-63FBE03DACB9}"/>
          </ac:picMkLst>
        </pc:picChg>
        <pc:picChg chg="add mod">
          <ac:chgData name="Alvaro Del Fresno Araunabeña" userId="2ee0bc29-6ad5-4c52-8b57-b845db6057f9" providerId="ADAL" clId="{5C6EBCF8-1C4E-48A2-9B41-8E31DBC52824}" dt="2024-03-06T11:18:18.821" v="2452" actId="108"/>
          <ac:picMkLst>
            <pc:docMk/>
            <pc:sldMk cId="964485638" sldId="416"/>
            <ac:picMk id="54" creationId="{EEFB8961-4942-4162-8C3C-6A130FDB2118}"/>
          </ac:picMkLst>
        </pc:picChg>
        <pc:picChg chg="add mod">
          <ac:chgData name="Alvaro Del Fresno Araunabeña" userId="2ee0bc29-6ad5-4c52-8b57-b845db6057f9" providerId="ADAL" clId="{5C6EBCF8-1C4E-48A2-9B41-8E31DBC52824}" dt="2024-03-06T11:17:52.935" v="2451" actId="571"/>
          <ac:picMkLst>
            <pc:docMk/>
            <pc:sldMk cId="964485638" sldId="416"/>
            <ac:picMk id="55" creationId="{3B9770CC-2D98-4692-83C4-1B2D97AB80D2}"/>
          </ac:picMkLst>
        </pc:picChg>
        <pc:picChg chg="add mod">
          <ac:chgData name="Alvaro Del Fresno Araunabeña" userId="2ee0bc29-6ad5-4c52-8b57-b845db6057f9" providerId="ADAL" clId="{5C6EBCF8-1C4E-48A2-9B41-8E31DBC52824}" dt="2024-03-06T11:17:52.935" v="2451" actId="571"/>
          <ac:picMkLst>
            <pc:docMk/>
            <pc:sldMk cId="964485638" sldId="416"/>
            <ac:picMk id="56" creationId="{E99CD5B7-5223-400C-B4E5-6474DA80C279}"/>
          </ac:picMkLst>
        </pc:picChg>
        <pc:picChg chg="add mod">
          <ac:chgData name="Alvaro Del Fresno Araunabeña" userId="2ee0bc29-6ad5-4c52-8b57-b845db6057f9" providerId="ADAL" clId="{5C6EBCF8-1C4E-48A2-9B41-8E31DBC52824}" dt="2024-03-06T11:18:22.230" v="2453" actId="108"/>
          <ac:picMkLst>
            <pc:docMk/>
            <pc:sldMk cId="964485638" sldId="416"/>
            <ac:picMk id="57" creationId="{2AE00183-FC1A-4D6D-BDA7-08F6F89E1AD6}"/>
          </ac:picMkLst>
        </pc:picChg>
      </pc:sldChg>
      <pc:sldChg chg="delSp modSp add mod">
        <pc:chgData name="Alvaro Del Fresno Araunabeña" userId="2ee0bc29-6ad5-4c52-8b57-b845db6057f9" providerId="ADAL" clId="{5C6EBCF8-1C4E-48A2-9B41-8E31DBC52824}" dt="2024-03-06T11:25:55.632" v="2660" actId="478"/>
        <pc:sldMkLst>
          <pc:docMk/>
          <pc:sldMk cId="3547931125" sldId="417"/>
        </pc:sldMkLst>
        <pc:graphicFrameChg chg="mod modGraphic">
          <ac:chgData name="Alvaro Del Fresno Araunabeña" userId="2ee0bc29-6ad5-4c52-8b57-b845db6057f9" providerId="ADAL" clId="{5C6EBCF8-1C4E-48A2-9B41-8E31DBC52824}" dt="2024-03-06T11:24:50.780" v="2659" actId="20577"/>
          <ac:graphicFrameMkLst>
            <pc:docMk/>
            <pc:sldMk cId="3547931125" sldId="417"/>
            <ac:graphicFrameMk id="13" creationId="{B32CDDBB-A040-7947-7D1D-D5F6F290019D}"/>
          </ac:graphicFrameMkLst>
        </pc:graphicFrameChg>
        <pc:picChg chg="mod">
          <ac:chgData name="Alvaro Del Fresno Araunabeña" userId="2ee0bc29-6ad5-4c52-8b57-b845db6057f9" providerId="ADAL" clId="{5C6EBCF8-1C4E-48A2-9B41-8E31DBC52824}" dt="2024-03-06T11:23:45.240" v="2635" actId="108"/>
          <ac:picMkLst>
            <pc:docMk/>
            <pc:sldMk cId="3547931125" sldId="417"/>
            <ac:picMk id="18" creationId="{F75FB2D7-2A43-6140-2FE4-FF370E09D7B3}"/>
          </ac:picMkLst>
        </pc:picChg>
        <pc:picChg chg="mod">
          <ac:chgData name="Alvaro Del Fresno Araunabeña" userId="2ee0bc29-6ad5-4c52-8b57-b845db6057f9" providerId="ADAL" clId="{5C6EBCF8-1C4E-48A2-9B41-8E31DBC52824}" dt="2024-03-06T11:23:49.710" v="2637" actId="108"/>
          <ac:picMkLst>
            <pc:docMk/>
            <pc:sldMk cId="3547931125" sldId="417"/>
            <ac:picMk id="19" creationId="{48155D77-372B-4844-EA50-19B3F6EB884C}"/>
          </ac:picMkLst>
        </pc:picChg>
        <pc:picChg chg="mod">
          <ac:chgData name="Alvaro Del Fresno Araunabeña" userId="2ee0bc29-6ad5-4c52-8b57-b845db6057f9" providerId="ADAL" clId="{5C6EBCF8-1C4E-48A2-9B41-8E31DBC52824}" dt="2024-03-06T11:23:47.094" v="2636" actId="108"/>
          <ac:picMkLst>
            <pc:docMk/>
            <pc:sldMk cId="3547931125" sldId="417"/>
            <ac:picMk id="25" creationId="{0C2055A1-7299-53B5-B4B1-64CFBF8CA66F}"/>
          </ac:picMkLst>
        </pc:picChg>
        <pc:picChg chg="mod">
          <ac:chgData name="Alvaro Del Fresno Araunabeña" userId="2ee0bc29-6ad5-4c52-8b57-b845db6057f9" providerId="ADAL" clId="{5C6EBCF8-1C4E-48A2-9B41-8E31DBC52824}" dt="2024-03-06T11:23:51.727" v="2638" actId="108"/>
          <ac:picMkLst>
            <pc:docMk/>
            <pc:sldMk cId="3547931125" sldId="417"/>
            <ac:picMk id="26" creationId="{DCF3B922-25A1-4ADD-4417-AB653BD4E7A3}"/>
          </ac:picMkLst>
        </pc:picChg>
        <pc:picChg chg="del">
          <ac:chgData name="Alvaro Del Fresno Araunabeña" userId="2ee0bc29-6ad5-4c52-8b57-b845db6057f9" providerId="ADAL" clId="{5C6EBCF8-1C4E-48A2-9B41-8E31DBC52824}" dt="2024-03-06T11:25:55.632" v="2660" actId="478"/>
          <ac:picMkLst>
            <pc:docMk/>
            <pc:sldMk cId="3547931125" sldId="417"/>
            <ac:picMk id="28" creationId="{B867DC12-6C50-A746-13E7-9F9F8B9BEF92}"/>
          </ac:picMkLst>
        </pc:picChg>
        <pc:picChg chg="del">
          <ac:chgData name="Alvaro Del Fresno Araunabeña" userId="2ee0bc29-6ad5-4c52-8b57-b845db6057f9" providerId="ADAL" clId="{5C6EBCF8-1C4E-48A2-9B41-8E31DBC52824}" dt="2024-03-06T11:25:55.632" v="2660" actId="478"/>
          <ac:picMkLst>
            <pc:docMk/>
            <pc:sldMk cId="3547931125" sldId="417"/>
            <ac:picMk id="29" creationId="{8DB50F5A-A1BA-1BE2-D531-D3831E20B425}"/>
          </ac:picMkLst>
        </pc:picChg>
        <pc:picChg chg="del">
          <ac:chgData name="Alvaro Del Fresno Araunabeña" userId="2ee0bc29-6ad5-4c52-8b57-b845db6057f9" providerId="ADAL" clId="{5C6EBCF8-1C4E-48A2-9B41-8E31DBC52824}" dt="2024-03-06T11:25:55.632" v="2660" actId="478"/>
          <ac:picMkLst>
            <pc:docMk/>
            <pc:sldMk cId="3547931125" sldId="417"/>
            <ac:picMk id="30" creationId="{1F663E41-6DED-AEED-0C9F-DE7549A9C9E1}"/>
          </ac:picMkLst>
        </pc:picChg>
        <pc:picChg chg="del">
          <ac:chgData name="Alvaro Del Fresno Araunabeña" userId="2ee0bc29-6ad5-4c52-8b57-b845db6057f9" providerId="ADAL" clId="{5C6EBCF8-1C4E-48A2-9B41-8E31DBC52824}" dt="2024-03-06T11:25:55.632" v="2660" actId="478"/>
          <ac:picMkLst>
            <pc:docMk/>
            <pc:sldMk cId="3547931125" sldId="417"/>
            <ac:picMk id="31" creationId="{28DC58F9-E128-4597-0C97-8928D0192A4F}"/>
          </ac:picMkLst>
        </pc:picChg>
        <pc:picChg chg="del">
          <ac:chgData name="Alvaro Del Fresno Araunabeña" userId="2ee0bc29-6ad5-4c52-8b57-b845db6057f9" providerId="ADAL" clId="{5C6EBCF8-1C4E-48A2-9B41-8E31DBC52824}" dt="2024-03-06T11:25:55.632" v="2660" actId="478"/>
          <ac:picMkLst>
            <pc:docMk/>
            <pc:sldMk cId="3547931125" sldId="417"/>
            <ac:picMk id="32" creationId="{68EC1239-347A-EA3B-A4FB-6CF4A31B595E}"/>
          </ac:picMkLst>
        </pc:picChg>
        <pc:picChg chg="del">
          <ac:chgData name="Alvaro Del Fresno Araunabeña" userId="2ee0bc29-6ad5-4c52-8b57-b845db6057f9" providerId="ADAL" clId="{5C6EBCF8-1C4E-48A2-9B41-8E31DBC52824}" dt="2024-03-06T11:25:55.632" v="2660" actId="478"/>
          <ac:picMkLst>
            <pc:docMk/>
            <pc:sldMk cId="3547931125" sldId="417"/>
            <ac:picMk id="33" creationId="{0B426CC8-C196-3FC7-FB27-C19A61D87162}"/>
          </ac:picMkLst>
        </pc:picChg>
        <pc:picChg chg="del">
          <ac:chgData name="Alvaro Del Fresno Araunabeña" userId="2ee0bc29-6ad5-4c52-8b57-b845db6057f9" providerId="ADAL" clId="{5C6EBCF8-1C4E-48A2-9B41-8E31DBC52824}" dt="2024-03-06T11:25:55.632" v="2660" actId="478"/>
          <ac:picMkLst>
            <pc:docMk/>
            <pc:sldMk cId="3547931125" sldId="417"/>
            <ac:picMk id="34" creationId="{D60F2F25-284B-F2A6-421A-87771936B643}"/>
          </ac:picMkLst>
        </pc:picChg>
        <pc:picChg chg="del">
          <ac:chgData name="Alvaro Del Fresno Araunabeña" userId="2ee0bc29-6ad5-4c52-8b57-b845db6057f9" providerId="ADAL" clId="{5C6EBCF8-1C4E-48A2-9B41-8E31DBC52824}" dt="2024-03-06T11:25:55.632" v="2660" actId="478"/>
          <ac:picMkLst>
            <pc:docMk/>
            <pc:sldMk cId="3547931125" sldId="417"/>
            <ac:picMk id="35" creationId="{50A6B4BF-D5E3-502A-7DD8-AF02B679B7A1}"/>
          </ac:picMkLst>
        </pc:picChg>
        <pc:picChg chg="del">
          <ac:chgData name="Alvaro Del Fresno Araunabeña" userId="2ee0bc29-6ad5-4c52-8b57-b845db6057f9" providerId="ADAL" clId="{5C6EBCF8-1C4E-48A2-9B41-8E31DBC52824}" dt="2024-03-06T11:25:55.632" v="2660" actId="478"/>
          <ac:picMkLst>
            <pc:docMk/>
            <pc:sldMk cId="3547931125" sldId="417"/>
            <ac:picMk id="36" creationId="{16169DCA-B789-D665-4B6F-00FEB61CD387}"/>
          </ac:picMkLst>
        </pc:picChg>
        <pc:picChg chg="del">
          <ac:chgData name="Alvaro Del Fresno Araunabeña" userId="2ee0bc29-6ad5-4c52-8b57-b845db6057f9" providerId="ADAL" clId="{5C6EBCF8-1C4E-48A2-9B41-8E31DBC52824}" dt="2024-03-06T11:25:55.632" v="2660" actId="478"/>
          <ac:picMkLst>
            <pc:docMk/>
            <pc:sldMk cId="3547931125" sldId="417"/>
            <ac:picMk id="37" creationId="{8026FEB6-77B8-F760-D04B-1305C7FB989B}"/>
          </ac:picMkLst>
        </pc:picChg>
        <pc:picChg chg="del">
          <ac:chgData name="Alvaro Del Fresno Araunabeña" userId="2ee0bc29-6ad5-4c52-8b57-b845db6057f9" providerId="ADAL" clId="{5C6EBCF8-1C4E-48A2-9B41-8E31DBC52824}" dt="2024-03-06T11:25:55.632" v="2660" actId="478"/>
          <ac:picMkLst>
            <pc:docMk/>
            <pc:sldMk cId="3547931125" sldId="417"/>
            <ac:picMk id="38" creationId="{66A5219D-EA50-8C67-F761-B3C80AB7C290}"/>
          </ac:picMkLst>
        </pc:picChg>
        <pc:picChg chg="del">
          <ac:chgData name="Alvaro Del Fresno Araunabeña" userId="2ee0bc29-6ad5-4c52-8b57-b845db6057f9" providerId="ADAL" clId="{5C6EBCF8-1C4E-48A2-9B41-8E31DBC52824}" dt="2024-03-06T11:25:55.632" v="2660" actId="478"/>
          <ac:picMkLst>
            <pc:docMk/>
            <pc:sldMk cId="3547931125" sldId="417"/>
            <ac:picMk id="39" creationId="{3466DE44-EE86-8276-07CB-CA2315E7D411}"/>
          </ac:picMkLst>
        </pc:picChg>
        <pc:picChg chg="del">
          <ac:chgData name="Alvaro Del Fresno Araunabeña" userId="2ee0bc29-6ad5-4c52-8b57-b845db6057f9" providerId="ADAL" clId="{5C6EBCF8-1C4E-48A2-9B41-8E31DBC52824}" dt="2024-03-06T11:25:55.632" v="2660" actId="478"/>
          <ac:picMkLst>
            <pc:docMk/>
            <pc:sldMk cId="3547931125" sldId="417"/>
            <ac:picMk id="40" creationId="{F4DCCE01-7D8D-C7C9-AA19-1BF2EB4A1340}"/>
          </ac:picMkLst>
        </pc:picChg>
        <pc:picChg chg="del">
          <ac:chgData name="Alvaro Del Fresno Araunabeña" userId="2ee0bc29-6ad5-4c52-8b57-b845db6057f9" providerId="ADAL" clId="{5C6EBCF8-1C4E-48A2-9B41-8E31DBC52824}" dt="2024-03-06T11:25:55.632" v="2660" actId="478"/>
          <ac:picMkLst>
            <pc:docMk/>
            <pc:sldMk cId="3547931125" sldId="417"/>
            <ac:picMk id="41" creationId="{FFA968E5-F947-951F-E8A1-F8FB244AFFC3}"/>
          </ac:picMkLst>
        </pc:picChg>
        <pc:picChg chg="del">
          <ac:chgData name="Alvaro Del Fresno Araunabeña" userId="2ee0bc29-6ad5-4c52-8b57-b845db6057f9" providerId="ADAL" clId="{5C6EBCF8-1C4E-48A2-9B41-8E31DBC52824}" dt="2024-03-06T11:25:55.632" v="2660" actId="478"/>
          <ac:picMkLst>
            <pc:docMk/>
            <pc:sldMk cId="3547931125" sldId="417"/>
            <ac:picMk id="42" creationId="{4858CCFE-EF15-DE15-2430-2D64B1E83658}"/>
          </ac:picMkLst>
        </pc:picChg>
        <pc:picChg chg="del">
          <ac:chgData name="Alvaro Del Fresno Araunabeña" userId="2ee0bc29-6ad5-4c52-8b57-b845db6057f9" providerId="ADAL" clId="{5C6EBCF8-1C4E-48A2-9B41-8E31DBC52824}" dt="2024-03-06T11:25:55.632" v="2660" actId="478"/>
          <ac:picMkLst>
            <pc:docMk/>
            <pc:sldMk cId="3547931125" sldId="417"/>
            <ac:picMk id="43" creationId="{68B19A03-202E-F491-BD91-BB612E524FE0}"/>
          </ac:picMkLst>
        </pc:picChg>
        <pc:picChg chg="del">
          <ac:chgData name="Alvaro Del Fresno Araunabeña" userId="2ee0bc29-6ad5-4c52-8b57-b845db6057f9" providerId="ADAL" clId="{5C6EBCF8-1C4E-48A2-9B41-8E31DBC52824}" dt="2024-03-06T11:25:55.632" v="2660" actId="478"/>
          <ac:picMkLst>
            <pc:docMk/>
            <pc:sldMk cId="3547931125" sldId="417"/>
            <ac:picMk id="44" creationId="{0DC90694-FA1A-56CA-29C2-BF154D8FD1BF}"/>
          </ac:picMkLst>
        </pc:picChg>
        <pc:picChg chg="del">
          <ac:chgData name="Alvaro Del Fresno Araunabeña" userId="2ee0bc29-6ad5-4c52-8b57-b845db6057f9" providerId="ADAL" clId="{5C6EBCF8-1C4E-48A2-9B41-8E31DBC52824}" dt="2024-03-06T11:25:55.632" v="2660" actId="478"/>
          <ac:picMkLst>
            <pc:docMk/>
            <pc:sldMk cId="3547931125" sldId="417"/>
            <ac:picMk id="45" creationId="{26E6ED37-BCB8-4000-0F97-2A62F24913D5}"/>
          </ac:picMkLst>
        </pc:picChg>
        <pc:picChg chg="del">
          <ac:chgData name="Alvaro Del Fresno Araunabeña" userId="2ee0bc29-6ad5-4c52-8b57-b845db6057f9" providerId="ADAL" clId="{5C6EBCF8-1C4E-48A2-9B41-8E31DBC52824}" dt="2024-03-06T11:25:55.632" v="2660" actId="478"/>
          <ac:picMkLst>
            <pc:docMk/>
            <pc:sldMk cId="3547931125" sldId="417"/>
            <ac:picMk id="46" creationId="{326CC19C-0B01-9BBB-2A44-DDCC373F89D8}"/>
          </ac:picMkLst>
        </pc:picChg>
        <pc:picChg chg="del">
          <ac:chgData name="Alvaro Del Fresno Araunabeña" userId="2ee0bc29-6ad5-4c52-8b57-b845db6057f9" providerId="ADAL" clId="{5C6EBCF8-1C4E-48A2-9B41-8E31DBC52824}" dt="2024-03-06T11:25:55.632" v="2660" actId="478"/>
          <ac:picMkLst>
            <pc:docMk/>
            <pc:sldMk cId="3547931125" sldId="417"/>
            <ac:picMk id="47" creationId="{A1AB5CA3-0432-A3A5-383E-AFD6E5B07C8A}"/>
          </ac:picMkLst>
        </pc:picChg>
        <pc:picChg chg="del">
          <ac:chgData name="Alvaro Del Fresno Araunabeña" userId="2ee0bc29-6ad5-4c52-8b57-b845db6057f9" providerId="ADAL" clId="{5C6EBCF8-1C4E-48A2-9B41-8E31DBC52824}" dt="2024-03-06T11:25:55.632" v="2660" actId="478"/>
          <ac:picMkLst>
            <pc:docMk/>
            <pc:sldMk cId="3547931125" sldId="417"/>
            <ac:picMk id="48" creationId="{2B21DFB4-75E4-FF42-9D3F-80703EF816CB}"/>
          </ac:picMkLst>
        </pc:picChg>
        <pc:picChg chg="del">
          <ac:chgData name="Alvaro Del Fresno Araunabeña" userId="2ee0bc29-6ad5-4c52-8b57-b845db6057f9" providerId="ADAL" clId="{5C6EBCF8-1C4E-48A2-9B41-8E31DBC52824}" dt="2024-03-06T11:25:55.632" v="2660" actId="478"/>
          <ac:picMkLst>
            <pc:docMk/>
            <pc:sldMk cId="3547931125" sldId="417"/>
            <ac:picMk id="49" creationId="{010FAAD6-241C-D190-DE02-3E2C277D81AA}"/>
          </ac:picMkLst>
        </pc:picChg>
        <pc:picChg chg="del">
          <ac:chgData name="Alvaro Del Fresno Araunabeña" userId="2ee0bc29-6ad5-4c52-8b57-b845db6057f9" providerId="ADAL" clId="{5C6EBCF8-1C4E-48A2-9B41-8E31DBC52824}" dt="2024-03-06T11:25:55.632" v="2660" actId="478"/>
          <ac:picMkLst>
            <pc:docMk/>
            <pc:sldMk cId="3547931125" sldId="417"/>
            <ac:picMk id="50" creationId="{7AA30DF4-2C77-1362-0342-693577558530}"/>
          </ac:picMkLst>
        </pc:picChg>
        <pc:picChg chg="del">
          <ac:chgData name="Alvaro Del Fresno Araunabeña" userId="2ee0bc29-6ad5-4c52-8b57-b845db6057f9" providerId="ADAL" clId="{5C6EBCF8-1C4E-48A2-9B41-8E31DBC52824}" dt="2024-03-06T11:25:55.632" v="2660" actId="478"/>
          <ac:picMkLst>
            <pc:docMk/>
            <pc:sldMk cId="3547931125" sldId="417"/>
            <ac:picMk id="51" creationId="{627E73AA-923B-2914-1AEB-0E970D722485}"/>
          </ac:picMkLst>
        </pc:picChg>
        <pc:picChg chg="del">
          <ac:chgData name="Alvaro Del Fresno Araunabeña" userId="2ee0bc29-6ad5-4c52-8b57-b845db6057f9" providerId="ADAL" clId="{5C6EBCF8-1C4E-48A2-9B41-8E31DBC52824}" dt="2024-03-06T11:25:55.632" v="2660" actId="478"/>
          <ac:picMkLst>
            <pc:docMk/>
            <pc:sldMk cId="3547931125" sldId="417"/>
            <ac:picMk id="52" creationId="{E93F0795-0309-4C1A-B9F2-DCA1256132CA}"/>
          </ac:picMkLst>
        </pc:picChg>
        <pc:picChg chg="del">
          <ac:chgData name="Alvaro Del Fresno Araunabeña" userId="2ee0bc29-6ad5-4c52-8b57-b845db6057f9" providerId="ADAL" clId="{5C6EBCF8-1C4E-48A2-9B41-8E31DBC52824}" dt="2024-03-06T11:25:55.632" v="2660" actId="478"/>
          <ac:picMkLst>
            <pc:docMk/>
            <pc:sldMk cId="3547931125" sldId="417"/>
            <ac:picMk id="53" creationId="{F55E4B76-C934-4C78-BD3F-63FBE03DACB9}"/>
          </ac:picMkLst>
        </pc:picChg>
        <pc:picChg chg="del">
          <ac:chgData name="Alvaro Del Fresno Araunabeña" userId="2ee0bc29-6ad5-4c52-8b57-b845db6057f9" providerId="ADAL" clId="{5C6EBCF8-1C4E-48A2-9B41-8E31DBC52824}" dt="2024-03-06T11:25:55.632" v="2660" actId="478"/>
          <ac:picMkLst>
            <pc:docMk/>
            <pc:sldMk cId="3547931125" sldId="417"/>
            <ac:picMk id="54" creationId="{EEFB8961-4942-4162-8C3C-6A130FDB2118}"/>
          </ac:picMkLst>
        </pc:picChg>
        <pc:picChg chg="del">
          <ac:chgData name="Alvaro Del Fresno Araunabeña" userId="2ee0bc29-6ad5-4c52-8b57-b845db6057f9" providerId="ADAL" clId="{5C6EBCF8-1C4E-48A2-9B41-8E31DBC52824}" dt="2024-03-06T11:25:55.632" v="2660" actId="478"/>
          <ac:picMkLst>
            <pc:docMk/>
            <pc:sldMk cId="3547931125" sldId="417"/>
            <ac:picMk id="55" creationId="{3B9770CC-2D98-4692-83C4-1B2D97AB80D2}"/>
          </ac:picMkLst>
        </pc:picChg>
        <pc:picChg chg="del">
          <ac:chgData name="Alvaro Del Fresno Araunabeña" userId="2ee0bc29-6ad5-4c52-8b57-b845db6057f9" providerId="ADAL" clId="{5C6EBCF8-1C4E-48A2-9B41-8E31DBC52824}" dt="2024-03-06T11:25:55.632" v="2660" actId="478"/>
          <ac:picMkLst>
            <pc:docMk/>
            <pc:sldMk cId="3547931125" sldId="417"/>
            <ac:picMk id="56" creationId="{E99CD5B7-5223-400C-B4E5-6474DA80C279}"/>
          </ac:picMkLst>
        </pc:picChg>
        <pc:picChg chg="del">
          <ac:chgData name="Alvaro Del Fresno Araunabeña" userId="2ee0bc29-6ad5-4c52-8b57-b845db6057f9" providerId="ADAL" clId="{5C6EBCF8-1C4E-48A2-9B41-8E31DBC52824}" dt="2024-03-06T11:25:55.632" v="2660" actId="478"/>
          <ac:picMkLst>
            <pc:docMk/>
            <pc:sldMk cId="3547931125" sldId="417"/>
            <ac:picMk id="57" creationId="{2AE00183-FC1A-4D6D-BDA7-08F6F89E1AD6}"/>
          </ac:picMkLst>
        </pc:picChg>
      </pc:sldChg>
    </pc:docChg>
  </pc:docChgLst>
  <pc:docChgLst>
    <pc:chgData name="Michael Nicolai Lawrie Bergengruen" userId="b13d2ec6-382d-4247-b356-3100553017b4" providerId="ADAL" clId="{8BAB898F-9BE6-4082-A847-29EF390CA15E}"/>
    <pc:docChg chg="modSld">
      <pc:chgData name="Michael Nicolai Lawrie Bergengruen" userId="b13d2ec6-382d-4247-b356-3100553017b4" providerId="ADAL" clId="{8BAB898F-9BE6-4082-A847-29EF390CA15E}" dt="2024-04-22T16:28:12.140" v="0" actId="20577"/>
      <pc:docMkLst>
        <pc:docMk/>
      </pc:docMkLst>
      <pc:sldChg chg="modSp mod">
        <pc:chgData name="Michael Nicolai Lawrie Bergengruen" userId="b13d2ec6-382d-4247-b356-3100553017b4" providerId="ADAL" clId="{8BAB898F-9BE6-4082-A847-29EF390CA15E}" dt="2024-04-22T16:28:12.140" v="0" actId="20577"/>
        <pc:sldMkLst>
          <pc:docMk/>
          <pc:sldMk cId="0" sldId="256"/>
        </pc:sldMkLst>
        <pc:spChg chg="mod">
          <ac:chgData name="Michael Nicolai Lawrie Bergengruen" userId="b13d2ec6-382d-4247-b356-3100553017b4" providerId="ADAL" clId="{8BAB898F-9BE6-4082-A847-29EF390CA15E}" dt="2024-04-22T16:28:12.140" v="0" actId="20577"/>
          <ac:spMkLst>
            <pc:docMk/>
            <pc:sldMk cId="0" sldId="256"/>
            <ac:spMk id="2" creationId="{00000000-0000-0000-0000-00000000000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FBEA33-2852-49E8-95E1-69E48D20DCD9}" type="doc">
      <dgm:prSet loTypeId="urn:microsoft.com/office/officeart/2008/layout/HexagonCluster" loCatId="relationship" qsTypeId="urn:microsoft.com/office/officeart/2005/8/quickstyle/simple1" qsCatId="simple" csTypeId="urn:microsoft.com/office/officeart/2005/8/colors/accent2_3" csCatId="accent2" phldr="1"/>
      <dgm:spPr/>
      <dgm:t>
        <a:bodyPr/>
        <a:lstStyle/>
        <a:p>
          <a:endParaRPr lang="es-ES"/>
        </a:p>
      </dgm:t>
    </dgm:pt>
    <dgm:pt modelId="{072EA5D4-488B-4BD8-9CFC-00FDDB000840}">
      <dgm:prSet phldrT="[Texto]" custT="1"/>
      <dgm:spPr>
        <a:solidFill>
          <a:srgbClr val="F47B5E">
            <a:alpha val="61000"/>
          </a:srgbClr>
        </a:solidFill>
      </dgm:spPr>
      <dgm:t>
        <a:bodyPr/>
        <a:lstStyle/>
        <a:p>
          <a:pPr>
            <a:spcAft>
              <a:spcPts val="0"/>
            </a:spcAft>
          </a:pPr>
          <a:r>
            <a:rPr lang="es-ES" sz="1000" b="1">
              <a:latin typeface="+mj-lt"/>
              <a:cs typeface="Helvetica" panose="020B0604020202020204" pitchFamily="34" charset="0"/>
            </a:rPr>
            <a:t>Almacena-miento de potencia</a:t>
          </a:r>
        </a:p>
      </dgm:t>
    </dgm:pt>
    <dgm:pt modelId="{39971A17-261B-4324-B74D-4737B23623E5}" type="parTrans" cxnId="{71FC4880-0C9E-4011-857E-E71E997DAA39}">
      <dgm:prSet/>
      <dgm:spPr/>
      <dgm:t>
        <a:bodyPr/>
        <a:lstStyle/>
        <a:p>
          <a:endParaRPr lang="es-ES"/>
        </a:p>
      </dgm:t>
    </dgm:pt>
    <dgm:pt modelId="{7CF64938-DF21-4D9B-A1C6-73D3A5F0DB80}" type="sibTrans" cxnId="{71FC4880-0C9E-4011-857E-E71E997DAA39}">
      <dgm:prSet/>
      <dgm:spPr>
        <a:blipFill rotWithShape="1">
          <a:blip xmlns:r="http://schemas.openxmlformats.org/officeDocument/2006/relationships" r:embed="rId1"/>
          <a:stretch>
            <a:fillRect/>
          </a:stretch>
        </a:blipFill>
      </dgm:spPr>
      <dgm:t>
        <a:bodyPr/>
        <a:lstStyle/>
        <a:p>
          <a:endParaRPr lang="es-ES"/>
        </a:p>
      </dgm:t>
    </dgm:pt>
    <dgm:pt modelId="{D8C87B3B-80A6-462C-BF52-EE8C685DE06F}">
      <dgm:prSet phldrT="[Texto]" custT="1"/>
      <dgm:spPr>
        <a:solidFill>
          <a:srgbClr val="F47B5E">
            <a:alpha val="61000"/>
          </a:srgbClr>
        </a:solidFill>
      </dgm:spPr>
      <dgm:t>
        <a:bodyPr/>
        <a:lstStyle/>
        <a:p>
          <a:r>
            <a:rPr lang="es-ES" sz="1000" b="1">
              <a:latin typeface="+mj-lt"/>
              <a:cs typeface="Helvetica" panose="020B0604020202020204" pitchFamily="34" charset="0"/>
            </a:rPr>
            <a:t>Balance estacional</a:t>
          </a:r>
        </a:p>
      </dgm:t>
    </dgm:pt>
    <dgm:pt modelId="{945D308F-0441-44CA-910A-7B94A4C1CD2B}" type="parTrans" cxnId="{5B6BF2D5-D64A-4C0A-AFED-DE4E8E634B26}">
      <dgm:prSet/>
      <dgm:spPr/>
      <dgm:t>
        <a:bodyPr/>
        <a:lstStyle/>
        <a:p>
          <a:endParaRPr lang="es-ES"/>
        </a:p>
      </dgm:t>
    </dgm:pt>
    <dgm:pt modelId="{A285F13C-12ED-410B-81EB-5B27905340F7}" type="sibTrans" cxnId="{5B6BF2D5-D64A-4C0A-AFED-DE4E8E634B26}">
      <dgm:prSet/>
      <dgm:spPr>
        <a:blipFill rotWithShape="1">
          <a:blip xmlns:r="http://schemas.openxmlformats.org/officeDocument/2006/relationships" r:embed="rId2"/>
          <a:stretch>
            <a:fillRect/>
          </a:stretch>
        </a:blipFill>
      </dgm:spPr>
      <dgm:t>
        <a:bodyPr/>
        <a:lstStyle/>
        <a:p>
          <a:endParaRPr lang="es-ES"/>
        </a:p>
      </dgm:t>
    </dgm:pt>
    <dgm:pt modelId="{C6A4C9A4-1EF6-4098-BB50-0E1DDFDC4B8A}">
      <dgm:prSet phldrT="[Texto]" custT="1"/>
      <dgm:spPr>
        <a:solidFill>
          <a:srgbClr val="F47B5E">
            <a:alpha val="61000"/>
          </a:srgbClr>
        </a:solidFill>
      </dgm:spPr>
      <dgm:t>
        <a:bodyPr/>
        <a:lstStyle/>
        <a:p>
          <a:r>
            <a:rPr lang="es-ES" sz="1000" b="1">
              <a:latin typeface="+mj-lt"/>
              <a:cs typeface="Helvetica" panose="020B0604020202020204" pitchFamily="34" charset="0"/>
            </a:rPr>
            <a:t>Balance diario</a:t>
          </a:r>
        </a:p>
      </dgm:t>
    </dgm:pt>
    <dgm:pt modelId="{C0426D86-62C5-4A68-A08C-C582590F0512}" type="parTrans" cxnId="{9BFBDE1B-78AF-4B13-A130-88A211D3C482}">
      <dgm:prSet/>
      <dgm:spPr/>
      <dgm:t>
        <a:bodyPr/>
        <a:lstStyle/>
        <a:p>
          <a:endParaRPr lang="es-ES"/>
        </a:p>
      </dgm:t>
    </dgm:pt>
    <dgm:pt modelId="{3EAA7543-A3AC-4191-8E21-21814BEBD5E9}" type="sibTrans" cxnId="{9BFBDE1B-78AF-4B13-A130-88A211D3C482}">
      <dgm:prSet/>
      <dgm:spPr>
        <a:blipFill rotWithShape="1">
          <a:blip xmlns:r="http://schemas.openxmlformats.org/officeDocument/2006/relationships" r:embed="rId3"/>
          <a:stretch>
            <a:fillRect/>
          </a:stretch>
        </a:blipFill>
      </dgm:spPr>
      <dgm:t>
        <a:bodyPr/>
        <a:lstStyle/>
        <a:p>
          <a:endParaRPr lang="es-ES"/>
        </a:p>
      </dgm:t>
    </dgm:pt>
    <dgm:pt modelId="{EB532366-C3B3-49C4-A1A2-175B19FD96B4}" type="pres">
      <dgm:prSet presAssocID="{47FBEA33-2852-49E8-95E1-69E48D20DCD9}" presName="Name0" presStyleCnt="0">
        <dgm:presLayoutVars>
          <dgm:chMax val="21"/>
          <dgm:chPref val="21"/>
        </dgm:presLayoutVars>
      </dgm:prSet>
      <dgm:spPr/>
    </dgm:pt>
    <dgm:pt modelId="{6C9FB71B-C2F5-447C-A6F9-AD1FB0E3ECFB}" type="pres">
      <dgm:prSet presAssocID="{072EA5D4-488B-4BD8-9CFC-00FDDB000840}" presName="text1" presStyleCnt="0"/>
      <dgm:spPr/>
    </dgm:pt>
    <dgm:pt modelId="{5EFBCC3F-4D69-4E0C-A8FA-FAF38F4A477E}" type="pres">
      <dgm:prSet presAssocID="{072EA5D4-488B-4BD8-9CFC-00FDDB000840}" presName="textRepeatNode" presStyleLbl="alignNode1" presStyleIdx="0" presStyleCnt="3">
        <dgm:presLayoutVars>
          <dgm:chMax val="0"/>
          <dgm:chPref val="0"/>
          <dgm:bulletEnabled val="1"/>
        </dgm:presLayoutVars>
      </dgm:prSet>
      <dgm:spPr/>
    </dgm:pt>
    <dgm:pt modelId="{4CEEB0B3-99E9-467B-A91E-9FAED1E140BE}" type="pres">
      <dgm:prSet presAssocID="{072EA5D4-488B-4BD8-9CFC-00FDDB000840}" presName="textaccent1" presStyleCnt="0"/>
      <dgm:spPr/>
    </dgm:pt>
    <dgm:pt modelId="{EDB6810B-FA68-4EB1-A886-7C71920D2335}" type="pres">
      <dgm:prSet presAssocID="{072EA5D4-488B-4BD8-9CFC-00FDDB000840}" presName="accentRepeatNode" presStyleLbl="solidAlignAcc1" presStyleIdx="0" presStyleCnt="6"/>
      <dgm:spPr/>
    </dgm:pt>
    <dgm:pt modelId="{C2DE7C23-C3F6-4E67-9640-DE618A1CB9F5}" type="pres">
      <dgm:prSet presAssocID="{7CF64938-DF21-4D9B-A1C6-73D3A5F0DB80}" presName="image1" presStyleCnt="0"/>
      <dgm:spPr/>
    </dgm:pt>
    <dgm:pt modelId="{BCAF64C8-B900-4760-9D08-6861E288F5A0}" type="pres">
      <dgm:prSet presAssocID="{7CF64938-DF21-4D9B-A1C6-73D3A5F0DB80}" presName="imageRepeatNode" presStyleLbl="alignAcc1" presStyleIdx="0" presStyleCnt="3"/>
      <dgm:spPr/>
    </dgm:pt>
    <dgm:pt modelId="{3AB69C69-6A8B-4579-9411-3EA01D8C973A}" type="pres">
      <dgm:prSet presAssocID="{7CF64938-DF21-4D9B-A1C6-73D3A5F0DB80}" presName="imageaccent1" presStyleCnt="0"/>
      <dgm:spPr/>
    </dgm:pt>
    <dgm:pt modelId="{322A106A-E0F5-4B55-BC35-D86627B99239}" type="pres">
      <dgm:prSet presAssocID="{7CF64938-DF21-4D9B-A1C6-73D3A5F0DB80}" presName="accentRepeatNode" presStyleLbl="solidAlignAcc1" presStyleIdx="1" presStyleCnt="6"/>
      <dgm:spPr/>
    </dgm:pt>
    <dgm:pt modelId="{F2C9F2D9-54A0-4FA3-95B2-15CEDA5B38ED}" type="pres">
      <dgm:prSet presAssocID="{D8C87B3B-80A6-462C-BF52-EE8C685DE06F}" presName="text2" presStyleCnt="0"/>
      <dgm:spPr/>
    </dgm:pt>
    <dgm:pt modelId="{2EB77AE2-5854-4FE3-96CF-FDB76D2B33C1}" type="pres">
      <dgm:prSet presAssocID="{D8C87B3B-80A6-462C-BF52-EE8C685DE06F}" presName="textRepeatNode" presStyleLbl="alignNode1" presStyleIdx="1" presStyleCnt="3">
        <dgm:presLayoutVars>
          <dgm:chMax val="0"/>
          <dgm:chPref val="0"/>
          <dgm:bulletEnabled val="1"/>
        </dgm:presLayoutVars>
      </dgm:prSet>
      <dgm:spPr/>
    </dgm:pt>
    <dgm:pt modelId="{E7B40E5B-E281-478D-9111-086CD798012F}" type="pres">
      <dgm:prSet presAssocID="{D8C87B3B-80A6-462C-BF52-EE8C685DE06F}" presName="textaccent2" presStyleCnt="0"/>
      <dgm:spPr/>
    </dgm:pt>
    <dgm:pt modelId="{33456D74-54E4-455E-B00A-27557632ACDF}" type="pres">
      <dgm:prSet presAssocID="{D8C87B3B-80A6-462C-BF52-EE8C685DE06F}" presName="accentRepeatNode" presStyleLbl="solidAlignAcc1" presStyleIdx="2" presStyleCnt="6"/>
      <dgm:spPr/>
    </dgm:pt>
    <dgm:pt modelId="{891BB79B-480A-40FD-833F-765F799557B2}" type="pres">
      <dgm:prSet presAssocID="{A285F13C-12ED-410B-81EB-5B27905340F7}" presName="image2" presStyleCnt="0"/>
      <dgm:spPr/>
    </dgm:pt>
    <dgm:pt modelId="{A788AA1C-8A62-47C1-B303-7C1CD61278A0}" type="pres">
      <dgm:prSet presAssocID="{A285F13C-12ED-410B-81EB-5B27905340F7}" presName="imageRepeatNode" presStyleLbl="alignAcc1" presStyleIdx="1" presStyleCnt="3"/>
      <dgm:spPr/>
    </dgm:pt>
    <dgm:pt modelId="{2B1CA59B-36E7-45E5-ADF5-F4F8396E84AD}" type="pres">
      <dgm:prSet presAssocID="{A285F13C-12ED-410B-81EB-5B27905340F7}" presName="imageaccent2" presStyleCnt="0"/>
      <dgm:spPr/>
    </dgm:pt>
    <dgm:pt modelId="{89278DE0-FFBD-419F-B702-07A661F7F01F}" type="pres">
      <dgm:prSet presAssocID="{A285F13C-12ED-410B-81EB-5B27905340F7}" presName="accentRepeatNode" presStyleLbl="solidAlignAcc1" presStyleIdx="3" presStyleCnt="6"/>
      <dgm:spPr/>
    </dgm:pt>
    <dgm:pt modelId="{A5DBE8FB-E253-4AEF-829E-C249D7D27AE5}" type="pres">
      <dgm:prSet presAssocID="{C6A4C9A4-1EF6-4098-BB50-0E1DDFDC4B8A}" presName="text3" presStyleCnt="0"/>
      <dgm:spPr/>
    </dgm:pt>
    <dgm:pt modelId="{75E11A67-11BB-409D-AABB-E79B68F00ED3}" type="pres">
      <dgm:prSet presAssocID="{C6A4C9A4-1EF6-4098-BB50-0E1DDFDC4B8A}" presName="textRepeatNode" presStyleLbl="alignNode1" presStyleIdx="2" presStyleCnt="3">
        <dgm:presLayoutVars>
          <dgm:chMax val="0"/>
          <dgm:chPref val="0"/>
          <dgm:bulletEnabled val="1"/>
        </dgm:presLayoutVars>
      </dgm:prSet>
      <dgm:spPr/>
    </dgm:pt>
    <dgm:pt modelId="{93ED247F-FB1D-4637-9E61-373832E75A7D}" type="pres">
      <dgm:prSet presAssocID="{C6A4C9A4-1EF6-4098-BB50-0E1DDFDC4B8A}" presName="textaccent3" presStyleCnt="0"/>
      <dgm:spPr/>
    </dgm:pt>
    <dgm:pt modelId="{E929D514-012A-4E78-937C-10A3FDE3A307}" type="pres">
      <dgm:prSet presAssocID="{C6A4C9A4-1EF6-4098-BB50-0E1DDFDC4B8A}" presName="accentRepeatNode" presStyleLbl="solidAlignAcc1" presStyleIdx="4" presStyleCnt="6"/>
      <dgm:spPr/>
    </dgm:pt>
    <dgm:pt modelId="{53BE5A2B-E71D-4FDC-9D66-36CF232BF776}" type="pres">
      <dgm:prSet presAssocID="{3EAA7543-A3AC-4191-8E21-21814BEBD5E9}" presName="image3" presStyleCnt="0"/>
      <dgm:spPr/>
    </dgm:pt>
    <dgm:pt modelId="{F0F6D318-46A4-40C7-AC08-4E5014759EEF}" type="pres">
      <dgm:prSet presAssocID="{3EAA7543-A3AC-4191-8E21-21814BEBD5E9}" presName="imageRepeatNode" presStyleLbl="alignAcc1" presStyleIdx="2" presStyleCnt="3"/>
      <dgm:spPr/>
    </dgm:pt>
    <dgm:pt modelId="{E289DF42-D97A-4AA2-AA33-843520E440E5}" type="pres">
      <dgm:prSet presAssocID="{3EAA7543-A3AC-4191-8E21-21814BEBD5E9}" presName="imageaccent3" presStyleCnt="0"/>
      <dgm:spPr/>
    </dgm:pt>
    <dgm:pt modelId="{4CADA4F3-8F7A-4F9C-9464-2FCD31A382CC}" type="pres">
      <dgm:prSet presAssocID="{3EAA7543-A3AC-4191-8E21-21814BEBD5E9}" presName="accentRepeatNode" presStyleLbl="solidAlignAcc1" presStyleIdx="5" presStyleCnt="6"/>
      <dgm:spPr/>
    </dgm:pt>
  </dgm:ptLst>
  <dgm:cxnLst>
    <dgm:cxn modelId="{C19CB71B-841D-844A-8377-0FF05873C7DD}" type="presOf" srcId="{7CF64938-DF21-4D9B-A1C6-73D3A5F0DB80}" destId="{BCAF64C8-B900-4760-9D08-6861E288F5A0}" srcOrd="0" destOrd="0" presId="urn:microsoft.com/office/officeart/2008/layout/HexagonCluster"/>
    <dgm:cxn modelId="{9BFBDE1B-78AF-4B13-A130-88A211D3C482}" srcId="{47FBEA33-2852-49E8-95E1-69E48D20DCD9}" destId="{C6A4C9A4-1EF6-4098-BB50-0E1DDFDC4B8A}" srcOrd="2" destOrd="0" parTransId="{C0426D86-62C5-4A68-A08C-C582590F0512}" sibTransId="{3EAA7543-A3AC-4191-8E21-21814BEBD5E9}"/>
    <dgm:cxn modelId="{5E75BA2C-0FC6-1944-B2EC-1D0126BC90EC}" type="presOf" srcId="{A285F13C-12ED-410B-81EB-5B27905340F7}" destId="{A788AA1C-8A62-47C1-B303-7C1CD61278A0}" srcOrd="0" destOrd="0" presId="urn:microsoft.com/office/officeart/2008/layout/HexagonCluster"/>
    <dgm:cxn modelId="{605F0273-90F7-9749-9ABB-DE255A07E72C}" type="presOf" srcId="{3EAA7543-A3AC-4191-8E21-21814BEBD5E9}" destId="{F0F6D318-46A4-40C7-AC08-4E5014759EEF}" srcOrd="0" destOrd="0" presId="urn:microsoft.com/office/officeart/2008/layout/HexagonCluster"/>
    <dgm:cxn modelId="{71FC4880-0C9E-4011-857E-E71E997DAA39}" srcId="{47FBEA33-2852-49E8-95E1-69E48D20DCD9}" destId="{072EA5D4-488B-4BD8-9CFC-00FDDB000840}" srcOrd="0" destOrd="0" parTransId="{39971A17-261B-4324-B74D-4737B23623E5}" sibTransId="{7CF64938-DF21-4D9B-A1C6-73D3A5F0DB80}"/>
    <dgm:cxn modelId="{A79D3A84-9AA9-6C48-88A3-F13C62C157B0}" type="presOf" srcId="{D8C87B3B-80A6-462C-BF52-EE8C685DE06F}" destId="{2EB77AE2-5854-4FE3-96CF-FDB76D2B33C1}" srcOrd="0" destOrd="0" presId="urn:microsoft.com/office/officeart/2008/layout/HexagonCluster"/>
    <dgm:cxn modelId="{14338495-C156-2948-8821-E9EEBBDBDFB4}" type="presOf" srcId="{C6A4C9A4-1EF6-4098-BB50-0E1DDFDC4B8A}" destId="{75E11A67-11BB-409D-AABB-E79B68F00ED3}" srcOrd="0" destOrd="0" presId="urn:microsoft.com/office/officeart/2008/layout/HexagonCluster"/>
    <dgm:cxn modelId="{1D2138B5-3D27-2948-BF97-3362C6241A18}" type="presOf" srcId="{072EA5D4-488B-4BD8-9CFC-00FDDB000840}" destId="{5EFBCC3F-4D69-4E0C-A8FA-FAF38F4A477E}" srcOrd="0" destOrd="0" presId="urn:microsoft.com/office/officeart/2008/layout/HexagonCluster"/>
    <dgm:cxn modelId="{5B6BF2D5-D64A-4C0A-AFED-DE4E8E634B26}" srcId="{47FBEA33-2852-49E8-95E1-69E48D20DCD9}" destId="{D8C87B3B-80A6-462C-BF52-EE8C685DE06F}" srcOrd="1" destOrd="0" parTransId="{945D308F-0441-44CA-910A-7B94A4C1CD2B}" sibTransId="{A285F13C-12ED-410B-81EB-5B27905340F7}"/>
    <dgm:cxn modelId="{C20726FC-48BC-A048-94A0-5901EB33F49E}" type="presOf" srcId="{47FBEA33-2852-49E8-95E1-69E48D20DCD9}" destId="{EB532366-C3B3-49C4-A1A2-175B19FD96B4}" srcOrd="0" destOrd="0" presId="urn:microsoft.com/office/officeart/2008/layout/HexagonCluster"/>
    <dgm:cxn modelId="{DDD75E8E-36F0-4B4C-A7B5-86169697137F}" type="presParOf" srcId="{EB532366-C3B3-49C4-A1A2-175B19FD96B4}" destId="{6C9FB71B-C2F5-447C-A6F9-AD1FB0E3ECFB}" srcOrd="0" destOrd="0" presId="urn:microsoft.com/office/officeart/2008/layout/HexagonCluster"/>
    <dgm:cxn modelId="{3CE500BC-C149-654F-8F78-9FE7E887CFE0}" type="presParOf" srcId="{6C9FB71B-C2F5-447C-A6F9-AD1FB0E3ECFB}" destId="{5EFBCC3F-4D69-4E0C-A8FA-FAF38F4A477E}" srcOrd="0" destOrd="0" presId="urn:microsoft.com/office/officeart/2008/layout/HexagonCluster"/>
    <dgm:cxn modelId="{14860566-2152-D747-A43F-D38042360702}" type="presParOf" srcId="{EB532366-C3B3-49C4-A1A2-175B19FD96B4}" destId="{4CEEB0B3-99E9-467B-A91E-9FAED1E140BE}" srcOrd="1" destOrd="0" presId="urn:microsoft.com/office/officeart/2008/layout/HexagonCluster"/>
    <dgm:cxn modelId="{08B8B7A1-C6C5-3B4B-BCD1-ABD05AC1495E}" type="presParOf" srcId="{4CEEB0B3-99E9-467B-A91E-9FAED1E140BE}" destId="{EDB6810B-FA68-4EB1-A886-7C71920D2335}" srcOrd="0" destOrd="0" presId="urn:microsoft.com/office/officeart/2008/layout/HexagonCluster"/>
    <dgm:cxn modelId="{EBF41DAC-4946-6A4D-9D9B-F0126D912125}" type="presParOf" srcId="{EB532366-C3B3-49C4-A1A2-175B19FD96B4}" destId="{C2DE7C23-C3F6-4E67-9640-DE618A1CB9F5}" srcOrd="2" destOrd="0" presId="urn:microsoft.com/office/officeart/2008/layout/HexagonCluster"/>
    <dgm:cxn modelId="{7FC5940B-4836-BD48-86C5-A2520B24277C}" type="presParOf" srcId="{C2DE7C23-C3F6-4E67-9640-DE618A1CB9F5}" destId="{BCAF64C8-B900-4760-9D08-6861E288F5A0}" srcOrd="0" destOrd="0" presId="urn:microsoft.com/office/officeart/2008/layout/HexagonCluster"/>
    <dgm:cxn modelId="{FB8C8958-9A59-5744-9609-DDD2DDBB1444}" type="presParOf" srcId="{EB532366-C3B3-49C4-A1A2-175B19FD96B4}" destId="{3AB69C69-6A8B-4579-9411-3EA01D8C973A}" srcOrd="3" destOrd="0" presId="urn:microsoft.com/office/officeart/2008/layout/HexagonCluster"/>
    <dgm:cxn modelId="{8FEFAF1A-E909-4645-AE69-FA6408165AE7}" type="presParOf" srcId="{3AB69C69-6A8B-4579-9411-3EA01D8C973A}" destId="{322A106A-E0F5-4B55-BC35-D86627B99239}" srcOrd="0" destOrd="0" presId="urn:microsoft.com/office/officeart/2008/layout/HexagonCluster"/>
    <dgm:cxn modelId="{95398367-9CD3-2646-BAEC-7FD2AAC65290}" type="presParOf" srcId="{EB532366-C3B3-49C4-A1A2-175B19FD96B4}" destId="{F2C9F2D9-54A0-4FA3-95B2-15CEDA5B38ED}" srcOrd="4" destOrd="0" presId="urn:microsoft.com/office/officeart/2008/layout/HexagonCluster"/>
    <dgm:cxn modelId="{239E2D27-6E0E-F54D-9B74-7C6117AA17D2}" type="presParOf" srcId="{F2C9F2D9-54A0-4FA3-95B2-15CEDA5B38ED}" destId="{2EB77AE2-5854-4FE3-96CF-FDB76D2B33C1}" srcOrd="0" destOrd="0" presId="urn:microsoft.com/office/officeart/2008/layout/HexagonCluster"/>
    <dgm:cxn modelId="{EC588DB6-9F54-A047-BBFB-E8AD3EB84242}" type="presParOf" srcId="{EB532366-C3B3-49C4-A1A2-175B19FD96B4}" destId="{E7B40E5B-E281-478D-9111-086CD798012F}" srcOrd="5" destOrd="0" presId="urn:microsoft.com/office/officeart/2008/layout/HexagonCluster"/>
    <dgm:cxn modelId="{A1CAEBB8-1442-F544-BA53-BD0518A4EDA2}" type="presParOf" srcId="{E7B40E5B-E281-478D-9111-086CD798012F}" destId="{33456D74-54E4-455E-B00A-27557632ACDF}" srcOrd="0" destOrd="0" presId="urn:microsoft.com/office/officeart/2008/layout/HexagonCluster"/>
    <dgm:cxn modelId="{F1F9CCDA-1626-BE40-9BF8-85ADE8AC55CB}" type="presParOf" srcId="{EB532366-C3B3-49C4-A1A2-175B19FD96B4}" destId="{891BB79B-480A-40FD-833F-765F799557B2}" srcOrd="6" destOrd="0" presId="urn:microsoft.com/office/officeart/2008/layout/HexagonCluster"/>
    <dgm:cxn modelId="{9B9C7617-5BC5-F848-8560-8B5B7975167B}" type="presParOf" srcId="{891BB79B-480A-40FD-833F-765F799557B2}" destId="{A788AA1C-8A62-47C1-B303-7C1CD61278A0}" srcOrd="0" destOrd="0" presId="urn:microsoft.com/office/officeart/2008/layout/HexagonCluster"/>
    <dgm:cxn modelId="{53216678-74F5-3F43-95F3-245D3A7B8A20}" type="presParOf" srcId="{EB532366-C3B3-49C4-A1A2-175B19FD96B4}" destId="{2B1CA59B-36E7-45E5-ADF5-F4F8396E84AD}" srcOrd="7" destOrd="0" presId="urn:microsoft.com/office/officeart/2008/layout/HexagonCluster"/>
    <dgm:cxn modelId="{EE920D41-46BD-F64E-941E-DBACA79DB056}" type="presParOf" srcId="{2B1CA59B-36E7-45E5-ADF5-F4F8396E84AD}" destId="{89278DE0-FFBD-419F-B702-07A661F7F01F}" srcOrd="0" destOrd="0" presId="urn:microsoft.com/office/officeart/2008/layout/HexagonCluster"/>
    <dgm:cxn modelId="{C6FBB1B0-A4B3-9E49-AC83-BD125E406657}" type="presParOf" srcId="{EB532366-C3B3-49C4-A1A2-175B19FD96B4}" destId="{A5DBE8FB-E253-4AEF-829E-C249D7D27AE5}" srcOrd="8" destOrd="0" presId="urn:microsoft.com/office/officeart/2008/layout/HexagonCluster"/>
    <dgm:cxn modelId="{D1305DA5-2614-2A40-8304-08EA4EE17C9D}" type="presParOf" srcId="{A5DBE8FB-E253-4AEF-829E-C249D7D27AE5}" destId="{75E11A67-11BB-409D-AABB-E79B68F00ED3}" srcOrd="0" destOrd="0" presId="urn:microsoft.com/office/officeart/2008/layout/HexagonCluster"/>
    <dgm:cxn modelId="{7138F6EA-B788-274A-84F3-BEFE4C5C6742}" type="presParOf" srcId="{EB532366-C3B3-49C4-A1A2-175B19FD96B4}" destId="{93ED247F-FB1D-4637-9E61-373832E75A7D}" srcOrd="9" destOrd="0" presId="urn:microsoft.com/office/officeart/2008/layout/HexagonCluster"/>
    <dgm:cxn modelId="{9EF0C88A-5575-874F-8CA4-499CB82737CC}" type="presParOf" srcId="{93ED247F-FB1D-4637-9E61-373832E75A7D}" destId="{E929D514-012A-4E78-937C-10A3FDE3A307}" srcOrd="0" destOrd="0" presId="urn:microsoft.com/office/officeart/2008/layout/HexagonCluster"/>
    <dgm:cxn modelId="{1FB85FA7-AA56-AE4D-8347-CABC12F26FCA}" type="presParOf" srcId="{EB532366-C3B3-49C4-A1A2-175B19FD96B4}" destId="{53BE5A2B-E71D-4FDC-9D66-36CF232BF776}" srcOrd="10" destOrd="0" presId="urn:microsoft.com/office/officeart/2008/layout/HexagonCluster"/>
    <dgm:cxn modelId="{DF71BF14-776E-F247-8CEA-0E9B62CE77B3}" type="presParOf" srcId="{53BE5A2B-E71D-4FDC-9D66-36CF232BF776}" destId="{F0F6D318-46A4-40C7-AC08-4E5014759EEF}" srcOrd="0" destOrd="0" presId="urn:microsoft.com/office/officeart/2008/layout/HexagonCluster"/>
    <dgm:cxn modelId="{0C1EFCF9-1950-4C4F-86C9-233D798C9C41}" type="presParOf" srcId="{EB532366-C3B3-49C4-A1A2-175B19FD96B4}" destId="{E289DF42-D97A-4AA2-AA33-843520E440E5}" srcOrd="11" destOrd="0" presId="urn:microsoft.com/office/officeart/2008/layout/HexagonCluster"/>
    <dgm:cxn modelId="{A88D715C-1683-894F-96A6-EDB1CF297708}" type="presParOf" srcId="{E289DF42-D97A-4AA2-AA33-843520E440E5}" destId="{4CADA4F3-8F7A-4F9C-9464-2FCD31A382CC}" srcOrd="0" destOrd="0" presId="urn:microsoft.com/office/officeart/2008/layout/HexagonCluster"/>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BCC3F-4D69-4E0C-A8FA-FAF38F4A477E}">
      <dsp:nvSpPr>
        <dsp:cNvPr id="0" name=""/>
        <dsp:cNvSpPr/>
      </dsp:nvSpPr>
      <dsp:spPr>
        <a:xfrm>
          <a:off x="1154502" y="1566354"/>
          <a:ext cx="1106419" cy="953926"/>
        </a:xfrm>
        <a:prstGeom prst="hexagon">
          <a:avLst>
            <a:gd name="adj" fmla="val 25000"/>
            <a:gd name="vf" fmla="val 115470"/>
          </a:avLst>
        </a:prstGeom>
        <a:solidFill>
          <a:srgbClr val="F47B5E">
            <a:alpha val="61000"/>
          </a:srgb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ts val="0"/>
            </a:spcAft>
            <a:buNone/>
          </a:pPr>
          <a:r>
            <a:rPr lang="es-ES" sz="1000" b="1" kern="1200">
              <a:latin typeface="+mj-lt"/>
              <a:cs typeface="Helvetica" panose="020B0604020202020204" pitchFamily="34" charset="0"/>
            </a:rPr>
            <a:t>Almacena-miento de potencia</a:t>
          </a:r>
        </a:p>
      </dsp:txBody>
      <dsp:txXfrm>
        <a:off x="1326197" y="1714385"/>
        <a:ext cx="763029" cy="657864"/>
      </dsp:txXfrm>
    </dsp:sp>
    <dsp:sp modelId="{EDB6810B-FA68-4EB1-A886-7C71920D2335}">
      <dsp:nvSpPr>
        <dsp:cNvPr id="0" name=""/>
        <dsp:cNvSpPr/>
      </dsp:nvSpPr>
      <dsp:spPr>
        <a:xfrm>
          <a:off x="1183245" y="1987493"/>
          <a:ext cx="129541" cy="111648"/>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AF64C8-B900-4760-9D08-6861E288F5A0}">
      <dsp:nvSpPr>
        <dsp:cNvPr id="0" name=""/>
        <dsp:cNvSpPr/>
      </dsp:nvSpPr>
      <dsp:spPr>
        <a:xfrm>
          <a:off x="208730" y="1053981"/>
          <a:ext cx="1106419" cy="953926"/>
        </a:xfrm>
        <a:prstGeom prst="hexagon">
          <a:avLst>
            <a:gd name="adj" fmla="val 25000"/>
            <a:gd name="vf" fmla="val 115470"/>
          </a:avLst>
        </a:prstGeom>
        <a:blipFill rotWithShape="1">
          <a:blip xmlns:r="http://schemas.openxmlformats.org/officeDocument/2006/relationships" r:embed="rId1"/>
          <a:stretch>
            <a:fillRect/>
          </a:stretch>
        </a:blip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2A106A-E0F5-4B55-BC35-D86627B99239}">
      <dsp:nvSpPr>
        <dsp:cNvPr id="0" name=""/>
        <dsp:cNvSpPr/>
      </dsp:nvSpPr>
      <dsp:spPr>
        <a:xfrm>
          <a:off x="961961" y="1881893"/>
          <a:ext cx="129541" cy="111648"/>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EB77AE2-5854-4FE3-96CF-FDB76D2B33C1}">
      <dsp:nvSpPr>
        <dsp:cNvPr id="0" name=""/>
        <dsp:cNvSpPr/>
      </dsp:nvSpPr>
      <dsp:spPr>
        <a:xfrm>
          <a:off x="2097124" y="1042640"/>
          <a:ext cx="1106419" cy="953926"/>
        </a:xfrm>
        <a:prstGeom prst="hexagon">
          <a:avLst>
            <a:gd name="adj" fmla="val 25000"/>
            <a:gd name="vf" fmla="val 115470"/>
          </a:avLst>
        </a:prstGeom>
        <a:solidFill>
          <a:srgbClr val="F47B5E">
            <a:alpha val="61000"/>
          </a:srgbClr>
        </a:solidFill>
        <a:ln w="25400" cap="flat" cmpd="sng" algn="ctr">
          <a:solidFill>
            <a:schemeClr val="accent2">
              <a:shade val="80000"/>
              <a:hueOff val="-17936"/>
              <a:satOff val="-2012"/>
              <a:lumOff val="128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s-ES" sz="1000" b="1" kern="1200">
              <a:latin typeface="+mj-lt"/>
              <a:cs typeface="Helvetica" panose="020B0604020202020204" pitchFamily="34" charset="0"/>
            </a:rPr>
            <a:t>Balance estacional</a:t>
          </a:r>
        </a:p>
      </dsp:txBody>
      <dsp:txXfrm>
        <a:off x="2268819" y="1190671"/>
        <a:ext cx="763029" cy="657864"/>
      </dsp:txXfrm>
    </dsp:sp>
    <dsp:sp modelId="{33456D74-54E4-455E-B00A-27557632ACDF}">
      <dsp:nvSpPr>
        <dsp:cNvPr id="0" name=""/>
        <dsp:cNvSpPr/>
      </dsp:nvSpPr>
      <dsp:spPr>
        <a:xfrm>
          <a:off x="2853505" y="1869544"/>
          <a:ext cx="129541" cy="111648"/>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88AA1C-8A62-47C1-B303-7C1CD61278A0}">
      <dsp:nvSpPr>
        <dsp:cNvPr id="0" name=""/>
        <dsp:cNvSpPr/>
      </dsp:nvSpPr>
      <dsp:spPr>
        <a:xfrm>
          <a:off x="3039746" y="1566354"/>
          <a:ext cx="1106419" cy="953926"/>
        </a:xfrm>
        <a:prstGeom prst="hexagon">
          <a:avLst>
            <a:gd name="adj" fmla="val 25000"/>
            <a:gd name="vf" fmla="val 115470"/>
          </a:avLst>
        </a:prstGeom>
        <a:blipFill rotWithShape="1">
          <a:blip xmlns:r="http://schemas.openxmlformats.org/officeDocument/2006/relationships" r:embed="rId2"/>
          <a:stretch>
            <a:fillRect/>
          </a:stretch>
        </a:blipFill>
        <a:ln w="25400" cap="flat" cmpd="sng" algn="ctr">
          <a:solidFill>
            <a:schemeClr val="accent2">
              <a:shade val="80000"/>
              <a:hueOff val="-17936"/>
              <a:satOff val="-2012"/>
              <a:lumOff val="12840"/>
              <a:alphaOff val="0"/>
            </a:schemeClr>
          </a:solidFill>
          <a:prstDash val="solid"/>
        </a:ln>
        <a:effectLst/>
      </dsp:spPr>
      <dsp:style>
        <a:lnRef idx="2">
          <a:scrgbClr r="0" g="0" b="0"/>
        </a:lnRef>
        <a:fillRef idx="1">
          <a:scrgbClr r="0" g="0" b="0"/>
        </a:fillRef>
        <a:effectRef idx="0">
          <a:scrgbClr r="0" g="0" b="0"/>
        </a:effectRef>
        <a:fontRef idx="minor"/>
      </dsp:style>
    </dsp:sp>
    <dsp:sp modelId="{89278DE0-FFBD-419F-B702-07A661F7F01F}">
      <dsp:nvSpPr>
        <dsp:cNvPr id="0" name=""/>
        <dsp:cNvSpPr/>
      </dsp:nvSpPr>
      <dsp:spPr>
        <a:xfrm>
          <a:off x="3068489" y="1987493"/>
          <a:ext cx="129541" cy="111648"/>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E11A67-11BB-409D-AABB-E79B68F00ED3}">
      <dsp:nvSpPr>
        <dsp:cNvPr id="0" name=""/>
        <dsp:cNvSpPr/>
      </dsp:nvSpPr>
      <dsp:spPr>
        <a:xfrm>
          <a:off x="1154502" y="521194"/>
          <a:ext cx="1106419" cy="953926"/>
        </a:xfrm>
        <a:prstGeom prst="hexagon">
          <a:avLst>
            <a:gd name="adj" fmla="val 25000"/>
            <a:gd name="vf" fmla="val 115470"/>
          </a:avLst>
        </a:prstGeom>
        <a:solidFill>
          <a:srgbClr val="F47B5E">
            <a:alpha val="61000"/>
          </a:srgbClr>
        </a:solidFill>
        <a:ln w="25400" cap="flat" cmpd="sng" algn="ctr">
          <a:solidFill>
            <a:schemeClr val="accent2">
              <a:shade val="80000"/>
              <a:hueOff val="-35872"/>
              <a:satOff val="-4024"/>
              <a:lumOff val="2568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s-ES" sz="1000" b="1" kern="1200">
              <a:latin typeface="+mj-lt"/>
              <a:cs typeface="Helvetica" panose="020B0604020202020204" pitchFamily="34" charset="0"/>
            </a:rPr>
            <a:t>Balance diario</a:t>
          </a:r>
        </a:p>
      </dsp:txBody>
      <dsp:txXfrm>
        <a:off x="1326197" y="669225"/>
        <a:ext cx="763029" cy="657864"/>
      </dsp:txXfrm>
    </dsp:sp>
    <dsp:sp modelId="{E929D514-012A-4E78-937C-10A3FDE3A307}">
      <dsp:nvSpPr>
        <dsp:cNvPr id="0" name=""/>
        <dsp:cNvSpPr/>
      </dsp:nvSpPr>
      <dsp:spPr>
        <a:xfrm>
          <a:off x="1904583" y="541860"/>
          <a:ext cx="129541" cy="111648"/>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F6D318-46A4-40C7-AC08-4E5014759EEF}">
      <dsp:nvSpPr>
        <dsp:cNvPr id="0" name=""/>
        <dsp:cNvSpPr/>
      </dsp:nvSpPr>
      <dsp:spPr>
        <a:xfrm>
          <a:off x="2097124" y="0"/>
          <a:ext cx="1106419" cy="953926"/>
        </a:xfrm>
        <a:prstGeom prst="hexagon">
          <a:avLst>
            <a:gd name="adj" fmla="val 25000"/>
            <a:gd name="vf" fmla="val 115470"/>
          </a:avLst>
        </a:prstGeom>
        <a:blipFill rotWithShape="1">
          <a:blip xmlns:r="http://schemas.openxmlformats.org/officeDocument/2006/relationships" r:embed="rId3"/>
          <a:stretch>
            <a:fillRect/>
          </a:stretch>
        </a:blipFill>
        <a:ln w="25400" cap="flat" cmpd="sng" algn="ctr">
          <a:solidFill>
            <a:schemeClr val="accent2">
              <a:shade val="80000"/>
              <a:hueOff val="-35872"/>
              <a:satOff val="-4024"/>
              <a:lumOff val="25680"/>
              <a:alphaOff val="0"/>
            </a:schemeClr>
          </a:solidFill>
          <a:prstDash val="solid"/>
        </a:ln>
        <a:effectLst/>
      </dsp:spPr>
      <dsp:style>
        <a:lnRef idx="2">
          <a:scrgbClr r="0" g="0" b="0"/>
        </a:lnRef>
        <a:fillRef idx="1">
          <a:scrgbClr r="0" g="0" b="0"/>
        </a:fillRef>
        <a:effectRef idx="0">
          <a:scrgbClr r="0" g="0" b="0"/>
        </a:effectRef>
        <a:fontRef idx="minor"/>
      </dsp:style>
    </dsp:sp>
    <dsp:sp modelId="{4CADA4F3-8F7A-4F9C-9464-2FCD31A382CC}">
      <dsp:nvSpPr>
        <dsp:cNvPr id="0" name=""/>
        <dsp:cNvSpPr/>
      </dsp:nvSpPr>
      <dsp:spPr>
        <a:xfrm>
          <a:off x="2129805" y="418870"/>
          <a:ext cx="129541" cy="111648"/>
        </a:xfrm>
        <a:prstGeom prst="hexagon">
          <a:avLst>
            <a:gd name="adj" fmla="val 25000"/>
            <a:gd name="vf" fmla="val 115470"/>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79F2089-C223-424B-9F73-4EC1F8DE4AC0}"/>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s-ES_tradnl"/>
          </a:p>
        </p:txBody>
      </p:sp>
      <p:sp>
        <p:nvSpPr>
          <p:cNvPr id="3" name="Date Placeholder 2">
            <a:extLst>
              <a:ext uri="{FF2B5EF4-FFF2-40B4-BE49-F238E27FC236}">
                <a16:creationId xmlns:a16="http://schemas.microsoft.com/office/drawing/2014/main" id="{8C18118D-497D-4507-A2E7-2402BC71D2C7}"/>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B214F745-36E1-4B4D-834F-A8B54C0340E4}" type="datetimeFigureOut">
              <a:rPr lang="es-ES_tradnl" smtClean="0"/>
              <a:t>29/04/2024</a:t>
            </a:fld>
            <a:endParaRPr lang="es-ES_tradnl"/>
          </a:p>
        </p:txBody>
      </p:sp>
      <p:sp>
        <p:nvSpPr>
          <p:cNvPr id="4" name="Footer Placeholder 3">
            <a:extLst>
              <a:ext uri="{FF2B5EF4-FFF2-40B4-BE49-F238E27FC236}">
                <a16:creationId xmlns:a16="http://schemas.microsoft.com/office/drawing/2014/main" id="{0D54B666-F411-49F1-9A81-6E74A6F0B189}"/>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s-ES_tradnl"/>
          </a:p>
        </p:txBody>
      </p:sp>
      <p:sp>
        <p:nvSpPr>
          <p:cNvPr id="5" name="Slide Number Placeholder 4">
            <a:extLst>
              <a:ext uri="{FF2B5EF4-FFF2-40B4-BE49-F238E27FC236}">
                <a16:creationId xmlns:a16="http://schemas.microsoft.com/office/drawing/2014/main" id="{5A0D28AF-D347-49E5-852C-72847998CFFA}"/>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0D832B3E-EC05-4FBB-A6EF-C1287030FE7A}" type="slidenum">
              <a:rPr lang="es-ES_tradnl" smtClean="0"/>
              <a:t>‹Nº›</a:t>
            </a:fld>
            <a:endParaRPr lang="es-ES_tradnl"/>
          </a:p>
        </p:txBody>
      </p:sp>
    </p:spTree>
    <p:extLst>
      <p:ext uri="{BB962C8B-B14F-4D97-AF65-F5344CB8AC3E}">
        <p14:creationId xmlns:p14="http://schemas.microsoft.com/office/powerpoint/2010/main" val="15826505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panose="020B0604020202020204" pitchFamily="34" charset="0"/>
              </a:defRPr>
            </a:lvl1pPr>
          </a:lstStyle>
          <a:p>
            <a:pPr>
              <a:defRPr/>
            </a:pPr>
            <a:endParaRPr lang="es-ES"/>
          </a:p>
        </p:txBody>
      </p:sp>
      <p:sp>
        <p:nvSpPr>
          <p:cNvPr id="3" name="2 Marcador de fecha"/>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Arial" panose="020B0604020202020204" pitchFamily="34" charset="0"/>
              </a:defRPr>
            </a:lvl1pPr>
          </a:lstStyle>
          <a:p>
            <a:pPr>
              <a:defRPr/>
            </a:pPr>
            <a:fld id="{ADB48DAF-6C16-42EE-96A6-C7AC6C72DBBC}" type="datetimeFigureOut">
              <a:rPr lang="es-ES"/>
              <a:pPr>
                <a:defRPr/>
              </a:pPr>
              <a:t>29/04/2024</a:t>
            </a:fld>
            <a:endParaRPr lang="es-ES"/>
          </a:p>
        </p:txBody>
      </p:sp>
      <p:sp>
        <p:nvSpPr>
          <p:cNvPr id="4" name="3 Marcador de imagen de diapositiva"/>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4 Marcador de notas"/>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hangingPunct="1">
              <a:defRPr sz="1200">
                <a:latin typeface="Arial" panose="020B0604020202020204" pitchFamily="34" charset="0"/>
              </a:defRPr>
            </a:lvl1pPr>
          </a:lstStyle>
          <a:p>
            <a:pPr>
              <a:defRPr/>
            </a:pPr>
            <a:endParaRPr lang="es-ES"/>
          </a:p>
        </p:txBody>
      </p:sp>
      <p:sp>
        <p:nvSpPr>
          <p:cNvPr id="7" name="6 Marcador de número de diapositiva"/>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5B64BE2-DBBF-4E0A-B4C6-2240E686928E}" type="slidenum">
              <a:rPr lang="es-ES" altLang="es-ES"/>
              <a:pPr>
                <a:defRPr/>
              </a:pPr>
              <a:t>‹Nº›</a:t>
            </a:fld>
            <a:endParaRPr lang="es-ES" altLang="es-ES"/>
          </a:p>
        </p:txBody>
      </p:sp>
    </p:spTree>
    <p:extLst>
      <p:ext uri="{BB962C8B-B14F-4D97-AF65-F5344CB8AC3E}">
        <p14:creationId xmlns:p14="http://schemas.microsoft.com/office/powerpoint/2010/main" val="148341753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2E8F6-7912-7CC0-4559-134771C2E80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62E65AF-6FE5-1038-2A67-27A278DAD98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7BDAD87-3217-FF85-801E-40C9FBC281DA}"/>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162E4373-5137-F0F7-5D58-B2828AD6918A}"/>
              </a:ext>
            </a:extLst>
          </p:cNvPr>
          <p:cNvSpPr>
            <a:spLocks noGrp="1"/>
          </p:cNvSpPr>
          <p:nvPr>
            <p:ph type="sldNum" sz="quarter" idx="5"/>
          </p:nvPr>
        </p:nvSpPr>
        <p:spPr/>
        <p:txBody>
          <a:bodyPr/>
          <a:lstStyle/>
          <a:p>
            <a:fld id="{E147B1C3-9DF7-4C2C-BDCA-45D53F38C8D3}" type="slidenum">
              <a:rPr lang="es-ES" altLang="es-ES" smtClean="0"/>
              <a:pPr/>
              <a:t>15</a:t>
            </a:fld>
            <a:endParaRPr lang="es-ES" altLang="es-ES"/>
          </a:p>
        </p:txBody>
      </p:sp>
    </p:spTree>
    <p:extLst>
      <p:ext uri="{BB962C8B-B14F-4D97-AF65-F5344CB8AC3E}">
        <p14:creationId xmlns:p14="http://schemas.microsoft.com/office/powerpoint/2010/main" val="2013378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3C837-D619-7B19-278E-AE78D97C63C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59ABC1C-037C-2C29-C93D-06E5C9665F1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0EBC48E-DC28-D04D-B338-E3AE8C85159E}"/>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536B92A2-6559-E2B2-B820-8DEC29F79732}"/>
              </a:ext>
            </a:extLst>
          </p:cNvPr>
          <p:cNvSpPr>
            <a:spLocks noGrp="1"/>
          </p:cNvSpPr>
          <p:nvPr>
            <p:ph type="sldNum" sz="quarter" idx="5"/>
          </p:nvPr>
        </p:nvSpPr>
        <p:spPr/>
        <p:txBody>
          <a:bodyPr/>
          <a:lstStyle/>
          <a:p>
            <a:fld id="{E147B1C3-9DF7-4C2C-BDCA-45D53F38C8D3}" type="slidenum">
              <a:rPr lang="es-ES" altLang="es-ES" smtClean="0"/>
              <a:pPr/>
              <a:t>26</a:t>
            </a:fld>
            <a:endParaRPr lang="es-ES" altLang="es-ES"/>
          </a:p>
        </p:txBody>
      </p:sp>
    </p:spTree>
    <p:extLst>
      <p:ext uri="{BB962C8B-B14F-4D97-AF65-F5344CB8AC3E}">
        <p14:creationId xmlns:p14="http://schemas.microsoft.com/office/powerpoint/2010/main" val="1459729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B98AF-0924-ADC6-1E5B-DF43B29DBE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FB235D7-3BAC-C962-A093-294402EFCC0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9910830-C3CC-2A9B-D3D7-DC67A5BB1372}"/>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249CA21D-0996-1538-0B7A-17A371472823}"/>
              </a:ext>
            </a:extLst>
          </p:cNvPr>
          <p:cNvSpPr>
            <a:spLocks noGrp="1"/>
          </p:cNvSpPr>
          <p:nvPr>
            <p:ph type="sldNum" sz="quarter" idx="5"/>
          </p:nvPr>
        </p:nvSpPr>
        <p:spPr/>
        <p:txBody>
          <a:bodyPr/>
          <a:lstStyle/>
          <a:p>
            <a:fld id="{E147B1C3-9DF7-4C2C-BDCA-45D53F38C8D3}" type="slidenum">
              <a:rPr lang="es-ES" altLang="es-ES" smtClean="0"/>
              <a:pPr/>
              <a:t>27</a:t>
            </a:fld>
            <a:endParaRPr lang="es-ES" altLang="es-ES"/>
          </a:p>
        </p:txBody>
      </p:sp>
    </p:spTree>
    <p:extLst>
      <p:ext uri="{BB962C8B-B14F-4D97-AF65-F5344CB8AC3E}">
        <p14:creationId xmlns:p14="http://schemas.microsoft.com/office/powerpoint/2010/main" val="25905528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1A961-2705-84E0-F271-0E75616686D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9BA7011E-12B0-7A47-4A66-23B9879D5C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8997F54-D616-6866-FE34-A74C76EB58B7}"/>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F2F6570A-5028-E6F4-9DA4-821CC5BF442D}"/>
              </a:ext>
            </a:extLst>
          </p:cNvPr>
          <p:cNvSpPr>
            <a:spLocks noGrp="1"/>
          </p:cNvSpPr>
          <p:nvPr>
            <p:ph type="sldNum" sz="quarter" idx="5"/>
          </p:nvPr>
        </p:nvSpPr>
        <p:spPr/>
        <p:txBody>
          <a:bodyPr/>
          <a:lstStyle/>
          <a:p>
            <a:fld id="{E147B1C3-9DF7-4C2C-BDCA-45D53F38C8D3}" type="slidenum">
              <a:rPr lang="es-ES" altLang="es-ES" smtClean="0"/>
              <a:pPr/>
              <a:t>28</a:t>
            </a:fld>
            <a:endParaRPr lang="es-ES" altLang="es-ES"/>
          </a:p>
        </p:txBody>
      </p:sp>
    </p:spTree>
    <p:extLst>
      <p:ext uri="{BB962C8B-B14F-4D97-AF65-F5344CB8AC3E}">
        <p14:creationId xmlns:p14="http://schemas.microsoft.com/office/powerpoint/2010/main" val="3959700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281BE-AC4B-7F82-B045-16D9A3ED431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A78A07-38AD-8449-DCA4-D0C7F20807F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6B8EAF9-614A-5F08-C96E-5DC9A7770063}"/>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8AE86435-FA97-5499-583E-0FD4F2C5188D}"/>
              </a:ext>
            </a:extLst>
          </p:cNvPr>
          <p:cNvSpPr>
            <a:spLocks noGrp="1"/>
          </p:cNvSpPr>
          <p:nvPr>
            <p:ph type="sldNum" sz="quarter" idx="5"/>
          </p:nvPr>
        </p:nvSpPr>
        <p:spPr/>
        <p:txBody>
          <a:bodyPr/>
          <a:lstStyle/>
          <a:p>
            <a:fld id="{E147B1C3-9DF7-4C2C-BDCA-45D53F38C8D3}" type="slidenum">
              <a:rPr lang="es-ES" altLang="es-ES" smtClean="0"/>
              <a:pPr/>
              <a:t>29</a:t>
            </a:fld>
            <a:endParaRPr lang="es-ES" altLang="es-ES"/>
          </a:p>
        </p:txBody>
      </p:sp>
    </p:spTree>
    <p:extLst>
      <p:ext uri="{BB962C8B-B14F-4D97-AF65-F5344CB8AC3E}">
        <p14:creationId xmlns:p14="http://schemas.microsoft.com/office/powerpoint/2010/main" val="2258392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281BE-AC4B-7F82-B045-16D9A3ED431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A78A07-38AD-8449-DCA4-D0C7F20807FE}"/>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6B8EAF9-614A-5F08-C96E-5DC9A7770063}"/>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8AE86435-FA97-5499-583E-0FD4F2C5188D}"/>
              </a:ext>
            </a:extLst>
          </p:cNvPr>
          <p:cNvSpPr>
            <a:spLocks noGrp="1"/>
          </p:cNvSpPr>
          <p:nvPr>
            <p:ph type="sldNum" sz="quarter" idx="5"/>
          </p:nvPr>
        </p:nvSpPr>
        <p:spPr/>
        <p:txBody>
          <a:bodyPr/>
          <a:lstStyle/>
          <a:p>
            <a:fld id="{E147B1C3-9DF7-4C2C-BDCA-45D53F38C8D3}" type="slidenum">
              <a:rPr lang="es-ES" altLang="es-ES" smtClean="0"/>
              <a:pPr/>
              <a:t>30</a:t>
            </a:fld>
            <a:endParaRPr lang="es-ES" altLang="es-ES"/>
          </a:p>
        </p:txBody>
      </p:sp>
    </p:spTree>
    <p:extLst>
      <p:ext uri="{BB962C8B-B14F-4D97-AF65-F5344CB8AC3E}">
        <p14:creationId xmlns:p14="http://schemas.microsoft.com/office/powerpoint/2010/main" val="643502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147B1C3-9DF7-4C2C-BDCA-45D53F38C8D3}" type="slidenum">
              <a:rPr lang="es-ES" altLang="es-ES" smtClean="0"/>
              <a:pPr/>
              <a:t>16</a:t>
            </a:fld>
            <a:endParaRPr lang="es-ES" altLang="es-ES"/>
          </a:p>
        </p:txBody>
      </p:sp>
    </p:spTree>
    <p:extLst>
      <p:ext uri="{BB962C8B-B14F-4D97-AF65-F5344CB8AC3E}">
        <p14:creationId xmlns:p14="http://schemas.microsoft.com/office/powerpoint/2010/main" val="2817558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147B1C3-9DF7-4C2C-BDCA-45D53F38C8D3}" type="slidenum">
              <a:rPr lang="es-ES" altLang="es-ES" smtClean="0"/>
              <a:pPr/>
              <a:t>17</a:t>
            </a:fld>
            <a:endParaRPr lang="es-ES" altLang="es-ES"/>
          </a:p>
        </p:txBody>
      </p:sp>
    </p:spTree>
    <p:extLst>
      <p:ext uri="{BB962C8B-B14F-4D97-AF65-F5344CB8AC3E}">
        <p14:creationId xmlns:p14="http://schemas.microsoft.com/office/powerpoint/2010/main" val="3487991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147B1C3-9DF7-4C2C-BDCA-45D53F38C8D3}" type="slidenum">
              <a:rPr lang="es-ES" altLang="es-ES" smtClean="0"/>
              <a:pPr/>
              <a:t>18</a:t>
            </a:fld>
            <a:endParaRPr lang="es-ES" altLang="es-ES"/>
          </a:p>
        </p:txBody>
      </p:sp>
    </p:spTree>
    <p:extLst>
      <p:ext uri="{BB962C8B-B14F-4D97-AF65-F5344CB8AC3E}">
        <p14:creationId xmlns:p14="http://schemas.microsoft.com/office/powerpoint/2010/main" val="583968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147B1C3-9DF7-4C2C-BDCA-45D53F38C8D3}" type="slidenum">
              <a:rPr lang="es-ES" altLang="es-ES" smtClean="0"/>
              <a:pPr/>
              <a:t>19</a:t>
            </a:fld>
            <a:endParaRPr lang="es-ES" altLang="es-ES"/>
          </a:p>
        </p:txBody>
      </p:sp>
    </p:spTree>
    <p:extLst>
      <p:ext uri="{BB962C8B-B14F-4D97-AF65-F5344CB8AC3E}">
        <p14:creationId xmlns:p14="http://schemas.microsoft.com/office/powerpoint/2010/main" val="4052533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147B1C3-9DF7-4C2C-BDCA-45D53F38C8D3}" type="slidenum">
              <a:rPr lang="es-ES" altLang="es-ES" smtClean="0"/>
              <a:pPr/>
              <a:t>20</a:t>
            </a:fld>
            <a:endParaRPr lang="es-ES" altLang="es-ES"/>
          </a:p>
        </p:txBody>
      </p:sp>
    </p:spTree>
    <p:extLst>
      <p:ext uri="{BB962C8B-B14F-4D97-AF65-F5344CB8AC3E}">
        <p14:creationId xmlns:p14="http://schemas.microsoft.com/office/powerpoint/2010/main" val="2036778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147B1C3-9DF7-4C2C-BDCA-45D53F38C8D3}" type="slidenum">
              <a:rPr lang="es-ES" altLang="es-ES" smtClean="0"/>
              <a:pPr/>
              <a:t>21</a:t>
            </a:fld>
            <a:endParaRPr lang="es-ES" altLang="es-ES"/>
          </a:p>
        </p:txBody>
      </p:sp>
    </p:spTree>
    <p:extLst>
      <p:ext uri="{BB962C8B-B14F-4D97-AF65-F5344CB8AC3E}">
        <p14:creationId xmlns:p14="http://schemas.microsoft.com/office/powerpoint/2010/main" val="1445318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147B1C3-9DF7-4C2C-BDCA-45D53F38C8D3}" type="slidenum">
              <a:rPr lang="es-ES" altLang="es-ES" smtClean="0"/>
              <a:pPr/>
              <a:t>24</a:t>
            </a:fld>
            <a:endParaRPr lang="es-ES" altLang="es-ES"/>
          </a:p>
        </p:txBody>
      </p:sp>
    </p:spTree>
    <p:extLst>
      <p:ext uri="{BB962C8B-B14F-4D97-AF65-F5344CB8AC3E}">
        <p14:creationId xmlns:p14="http://schemas.microsoft.com/office/powerpoint/2010/main" val="1051956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CB338-F2CF-BDB7-7840-71864BE9915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9C60F32-8926-593B-4FE9-BC0E6B811413}"/>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4A16370-E6AA-8F8B-B47D-C8B2EE39352E}"/>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27A4E1C1-D498-F69C-8E51-007F33F15735}"/>
              </a:ext>
            </a:extLst>
          </p:cNvPr>
          <p:cNvSpPr>
            <a:spLocks noGrp="1"/>
          </p:cNvSpPr>
          <p:nvPr>
            <p:ph type="sldNum" sz="quarter" idx="5"/>
          </p:nvPr>
        </p:nvSpPr>
        <p:spPr/>
        <p:txBody>
          <a:bodyPr/>
          <a:lstStyle/>
          <a:p>
            <a:fld id="{E147B1C3-9DF7-4C2C-BDCA-45D53F38C8D3}" type="slidenum">
              <a:rPr lang="es-ES" altLang="es-ES" smtClean="0"/>
              <a:pPr/>
              <a:t>25</a:t>
            </a:fld>
            <a:endParaRPr lang="es-ES" altLang="es-ES"/>
          </a:p>
        </p:txBody>
      </p:sp>
    </p:spTree>
    <p:extLst>
      <p:ext uri="{BB962C8B-B14F-4D97-AF65-F5344CB8AC3E}">
        <p14:creationId xmlns:p14="http://schemas.microsoft.com/office/powerpoint/2010/main" val="1497249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29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899592" y="267494"/>
            <a:ext cx="6858000" cy="285750"/>
          </a:xfrm>
        </p:spPr>
        <p:txBody>
          <a:bodyPr/>
          <a:lstStyle/>
          <a:p>
            <a:r>
              <a:rPr lang="es-ES"/>
              <a:t>Haga clic para modificar el estilo de título del patrón</a:t>
            </a:r>
            <a:endParaRPr lang="es-ES_tradnl"/>
          </a:p>
        </p:txBody>
      </p:sp>
      <p:sp>
        <p:nvSpPr>
          <p:cNvPr id="3" name="Marcador de contenido 2"/>
          <p:cNvSpPr>
            <a:spLocks noGrp="1"/>
          </p:cNvSpPr>
          <p:nvPr>
            <p:ph idx="1"/>
          </p:nvPr>
        </p:nvSpPr>
        <p:spPr>
          <a:xfrm>
            <a:off x="685800" y="951571"/>
            <a:ext cx="7918648" cy="307834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número de diapositiva 5">
            <a:extLst>
              <a:ext uri="{FF2B5EF4-FFF2-40B4-BE49-F238E27FC236}">
                <a16:creationId xmlns:a16="http://schemas.microsoft.com/office/drawing/2014/main" id="{E0797FDC-B6E7-4167-847D-C833B17CC2B9}"/>
              </a:ext>
            </a:extLst>
          </p:cNvPr>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algn="r" eaLnBrk="1" hangingPunct="1">
              <a:defRPr sz="900" b="1" smtClean="0">
                <a:solidFill>
                  <a:schemeClr val="tx1">
                    <a:lumMod val="50000"/>
                    <a:lumOff val="50000"/>
                  </a:schemeClr>
                </a:solidFill>
              </a:defRPr>
            </a:lvl1pPr>
          </a:lstStyle>
          <a:p>
            <a:pPr>
              <a:defRPr/>
            </a:pPr>
            <a:fld id="{B168D99D-E240-4725-A941-467C0249495E}" type="slidenum">
              <a:rPr lang="es-ES_tradnl" altLang="es-ES" smtClean="0"/>
              <a:pPr>
                <a:defRPr/>
              </a:pPr>
              <a:t>‹Nº›</a:t>
            </a:fld>
            <a:endParaRPr lang="es-ES_tradnl" altLang="es-ES"/>
          </a:p>
        </p:txBody>
      </p:sp>
    </p:spTree>
    <p:extLst>
      <p:ext uri="{BB962C8B-B14F-4D97-AF65-F5344CB8AC3E}">
        <p14:creationId xmlns:p14="http://schemas.microsoft.com/office/powerpoint/2010/main" val="2481387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ágina Final Contacto">
    <p:bg>
      <p:bgPr>
        <a:blipFill dpi="0" rotWithShape="0">
          <a:blip r:embed="rId4"/>
          <a:srcRect/>
          <a:stretch>
            <a:fillRect/>
          </a:stretch>
        </a:blipFill>
        <a:effectLst/>
      </p:bgPr>
    </p:bg>
    <p:spTree>
      <p:nvGrpSpPr>
        <p:cNvPr id="1" name=""/>
        <p:cNvGrpSpPr/>
        <p:nvPr/>
      </p:nvGrpSpPr>
      <p:grpSpPr>
        <a:xfrm>
          <a:off x="0" y="0"/>
          <a:ext cx="0" cy="0"/>
          <a:chOff x="0" y="0"/>
          <a:chExt cx="0" cy="0"/>
        </a:xfrm>
      </p:grpSpPr>
      <p:graphicFrame>
        <p:nvGraphicFramePr>
          <p:cNvPr id="2" name="Objeto 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2" name="Objeto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3" name="Rectángulo 1" hidden="1"/>
          <p:cNvSpPr>
            <a:spLocks noChangeArrowheads="1"/>
          </p:cNvSpPr>
          <p:nvPr>
            <p:custDataLst>
              <p:tags r:id="rId2"/>
            </p:custDataLst>
          </p:nvPr>
        </p:nvSpPr>
        <p:spPr bwMode="auto">
          <a:xfrm>
            <a:off x="0" y="0"/>
            <a:ext cx="158750" cy="15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n-US" altLang="es-ES" sz="2000">
              <a:latin typeface="Helvetica" panose="020B0604020202020204" pitchFamily="34" charset="0"/>
              <a:cs typeface="Helvetica" panose="020B0604020202020204" pitchFamily="34" charset="0"/>
              <a:sym typeface="Helvetica" panose="020B0604020202020204" pitchFamily="34" charset="0"/>
            </a:endParaRPr>
          </a:p>
        </p:txBody>
      </p:sp>
      <p:sp>
        <p:nvSpPr>
          <p:cNvPr id="4" name="Marcador de contenido 2"/>
          <p:cNvSpPr txBox="1">
            <a:spLocks/>
          </p:cNvSpPr>
          <p:nvPr/>
        </p:nvSpPr>
        <p:spPr>
          <a:xfrm>
            <a:off x="152400" y="206375"/>
            <a:ext cx="1524000" cy="4387850"/>
          </a:xfrm>
          <a:prstGeom prst="rect">
            <a:avLst/>
          </a:prstGeom>
        </p:spPr>
        <p:txBody>
          <a:bodyPr/>
          <a:lstStyle>
            <a:lvl1pPr indent="-342900"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buSzPct val="100000"/>
              <a:defRPr/>
            </a:pPr>
            <a:endParaRPr lang="es-ES" sz="900">
              <a:solidFill>
                <a:schemeClr val="bg1"/>
              </a:solidFill>
              <a:cs typeface="Arial" charset="0"/>
            </a:endParaRPr>
          </a:p>
        </p:txBody>
      </p:sp>
      <p:sp>
        <p:nvSpPr>
          <p:cNvPr id="5" name="Marcador de fecha 3"/>
          <p:cNvSpPr>
            <a:spLocks noGrp="1"/>
          </p:cNvSpPr>
          <p:nvPr>
            <p:ph type="dt" sz="half" idx="10"/>
          </p:nvPr>
        </p:nvSpPr>
        <p:spPr>
          <a:xfrm>
            <a:off x="457200" y="4767263"/>
            <a:ext cx="2133600" cy="274637"/>
          </a:xfrm>
          <a:prstGeom prst="rect">
            <a:avLst/>
          </a:prstGeom>
        </p:spPr>
        <p:txBody>
          <a:bodyPr/>
          <a:lstStyle>
            <a:lvl1pPr eaLnBrk="1" hangingPunct="1">
              <a:defRPr>
                <a:latin typeface="Arial" panose="020B0604020202020204" pitchFamily="34" charset="0"/>
              </a:defRPr>
            </a:lvl1pPr>
          </a:lstStyle>
          <a:p>
            <a:pPr>
              <a:defRPr/>
            </a:pPr>
            <a:endParaRPr lang="es-ES_tradnl" altLang="es-ES"/>
          </a:p>
        </p:txBody>
      </p:sp>
      <p:sp>
        <p:nvSpPr>
          <p:cNvPr id="6" name="Marcador de pie de página 4"/>
          <p:cNvSpPr>
            <a:spLocks noGrp="1"/>
          </p:cNvSpPr>
          <p:nvPr>
            <p:ph type="ftr" sz="quarter" idx="11"/>
          </p:nvPr>
        </p:nvSpPr>
        <p:spPr>
          <a:xfrm>
            <a:off x="3124200" y="4767263"/>
            <a:ext cx="2895600" cy="274637"/>
          </a:xfrm>
          <a:prstGeom prst="rect">
            <a:avLst/>
          </a:prstGeom>
        </p:spPr>
        <p:txBody>
          <a:bodyPr/>
          <a:lstStyle>
            <a:lvl1pPr eaLnBrk="1" hangingPunct="1">
              <a:defRPr>
                <a:latin typeface="Arial" panose="020B0604020202020204" pitchFamily="34" charset="0"/>
              </a:defRPr>
            </a:lvl1pPr>
          </a:lstStyle>
          <a:p>
            <a:pPr>
              <a:defRPr/>
            </a:pPr>
            <a:endParaRPr lang="es-ES"/>
          </a:p>
        </p:txBody>
      </p:sp>
      <p:sp>
        <p:nvSpPr>
          <p:cNvPr id="7" name="Marcador de número de diapositiva 5"/>
          <p:cNvSpPr>
            <a:spLocks noGrp="1"/>
          </p:cNvSpPr>
          <p:nvPr>
            <p:ph type="sldNum" sz="quarter" idx="12"/>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B168D99D-E240-4725-A941-467C0249495E}" type="slidenum">
              <a:rPr lang="es-ES_tradnl" altLang="es-ES"/>
              <a:pPr>
                <a:defRPr/>
              </a:pPr>
              <a:t>‹Nº›</a:t>
            </a:fld>
            <a:endParaRPr lang="es-ES_tradnl" altLang="es-ES"/>
          </a:p>
        </p:txBody>
      </p:sp>
    </p:spTree>
    <p:extLst>
      <p:ext uri="{BB962C8B-B14F-4D97-AF65-F5344CB8AC3E}">
        <p14:creationId xmlns:p14="http://schemas.microsoft.com/office/powerpoint/2010/main" val="123982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theme" Target="../theme/theme1.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graphicFrame>
        <p:nvGraphicFramePr>
          <p:cNvPr id="1026" name="Objeto 2" hidden="1"/>
          <p:cNvGraphicFramePr>
            <a:graphicFrameLocks noChangeAspect="1"/>
          </p:cNvGraphicFramePr>
          <p:nvPr>
            <p:custDataLst>
              <p:tags r:id="rId5"/>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8" imgW="425" imgH="424" progId="TCLayout.ActiveDocument.1">
                  <p:embed/>
                </p:oleObj>
              </mc:Choice>
              <mc:Fallback>
                <p:oleObj name="Diapositiva de think-cell" r:id="rId8" imgW="425" imgH="424" progId="TCLayout.ActiveDocument.1">
                  <p:embed/>
                  <p:pic>
                    <p:nvPicPr>
                      <p:cNvPr id="1026" name="Objeto 2" hidden="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1027" name="Rectángulo 1" hidden="1"/>
          <p:cNvSpPr>
            <a:spLocks noChangeArrowheads="1"/>
          </p:cNvSpPr>
          <p:nvPr>
            <p:custDataLst>
              <p:tags r:id="rId6"/>
            </p:custDataLst>
          </p:nvPr>
        </p:nvSpPr>
        <p:spPr bwMode="auto">
          <a:xfrm>
            <a:off x="0" y="0"/>
            <a:ext cx="158750" cy="15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n-US" altLang="es-ES" sz="2000">
              <a:latin typeface="Helvetica" panose="020B0604020202020204" pitchFamily="34" charset="0"/>
              <a:cs typeface="Helvetica" panose="020B0604020202020204" pitchFamily="34" charset="0"/>
              <a:sym typeface="Helvetica" panose="020B0604020202020204" pitchFamily="34" charset="0"/>
            </a:endParaRPr>
          </a:p>
        </p:txBody>
      </p:sp>
      <p:sp>
        <p:nvSpPr>
          <p:cNvPr id="1028" name="Marcador de título 1"/>
          <p:cNvSpPr>
            <a:spLocks noGrp="1" noChangeArrowheads="1"/>
          </p:cNvSpPr>
          <p:nvPr>
            <p:ph type="title"/>
          </p:nvPr>
        </p:nvSpPr>
        <p:spPr bwMode="auto">
          <a:xfrm>
            <a:off x="395288" y="198438"/>
            <a:ext cx="6858000" cy="285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S"/>
              <a:t>Espacio para Título de Diapositiva</a:t>
            </a:r>
            <a:endParaRPr lang="es-ES_tradnl" altLang="es-ES"/>
          </a:p>
        </p:txBody>
      </p:sp>
      <p:sp>
        <p:nvSpPr>
          <p:cNvPr id="8" name="Marcador de contenido 2"/>
          <p:cNvSpPr txBox="1">
            <a:spLocks/>
          </p:cNvSpPr>
          <p:nvPr/>
        </p:nvSpPr>
        <p:spPr>
          <a:xfrm>
            <a:off x="152400" y="206375"/>
            <a:ext cx="1524000" cy="4387850"/>
          </a:xfrm>
          <a:prstGeom prst="rect">
            <a:avLst/>
          </a:prstGeom>
        </p:spPr>
        <p:txBody>
          <a:bodyPr/>
          <a:lstStyle>
            <a:lvl1pPr indent="-342900"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Bef>
                <a:spcPct val="20000"/>
              </a:spcBef>
              <a:buSzPct val="100000"/>
              <a:defRPr/>
            </a:pPr>
            <a:endParaRPr lang="es-ES" sz="900">
              <a:solidFill>
                <a:schemeClr val="bg1"/>
              </a:solidFill>
              <a:cs typeface="Arial" charset="0"/>
            </a:endParaRPr>
          </a:p>
        </p:txBody>
      </p:sp>
    </p:spTree>
  </p:cSld>
  <p:clrMap bg1="lt1" tx1="dk1" bg2="lt2" tx2="dk2" accent1="accent1" accent2="accent2" accent3="accent3" accent4="accent4" accent5="accent5" accent6="accent6" hlink="hlink" folHlink="folHlink"/>
  <p:sldLayoutIdLst>
    <p:sldLayoutId id="2147483906" r:id="rId1"/>
    <p:sldLayoutId id="2147483905" r:id="rId2"/>
    <p:sldLayoutId id="2147483907" r:id="rId3"/>
  </p:sldLayoutIdLst>
  <p:hf hdr="0" ftr="0" dt="0"/>
  <p:txStyles>
    <p:titleStyle>
      <a:lvl1pPr algn="l" defTabSz="457200" rtl="0" eaLnBrk="1" fontAlgn="base" hangingPunct="1">
        <a:spcBef>
          <a:spcPct val="0"/>
        </a:spcBef>
        <a:spcAft>
          <a:spcPct val="0"/>
        </a:spcAft>
        <a:defRPr sz="2000">
          <a:solidFill>
            <a:srgbClr val="595959"/>
          </a:solidFill>
          <a:latin typeface="Helvetica"/>
          <a:ea typeface="+mj-ea"/>
          <a:cs typeface="Helvetica"/>
        </a:defRPr>
      </a:lvl1pPr>
      <a:lvl2pPr algn="l" defTabSz="457200" rtl="0" eaLnBrk="1" fontAlgn="base" hangingPunct="1">
        <a:spcBef>
          <a:spcPct val="0"/>
        </a:spcBef>
        <a:spcAft>
          <a:spcPct val="0"/>
        </a:spcAft>
        <a:defRPr sz="2000">
          <a:solidFill>
            <a:srgbClr val="595959"/>
          </a:solidFill>
          <a:latin typeface="Helvetica" charset="0"/>
          <a:ea typeface="ＭＳ Ｐゴシック" pitchFamily="-107" charset="-128"/>
          <a:cs typeface="Helvetica" pitchFamily="2" charset="0"/>
        </a:defRPr>
      </a:lvl2pPr>
      <a:lvl3pPr algn="l" defTabSz="457200" rtl="0" eaLnBrk="1" fontAlgn="base" hangingPunct="1">
        <a:spcBef>
          <a:spcPct val="0"/>
        </a:spcBef>
        <a:spcAft>
          <a:spcPct val="0"/>
        </a:spcAft>
        <a:defRPr sz="2000">
          <a:solidFill>
            <a:srgbClr val="595959"/>
          </a:solidFill>
          <a:latin typeface="Helvetica" charset="0"/>
          <a:ea typeface="ＭＳ Ｐゴシック" pitchFamily="-107" charset="-128"/>
          <a:cs typeface="Helvetica" pitchFamily="2" charset="0"/>
        </a:defRPr>
      </a:lvl3pPr>
      <a:lvl4pPr algn="l" defTabSz="457200" rtl="0" eaLnBrk="1" fontAlgn="base" hangingPunct="1">
        <a:spcBef>
          <a:spcPct val="0"/>
        </a:spcBef>
        <a:spcAft>
          <a:spcPct val="0"/>
        </a:spcAft>
        <a:defRPr sz="2000">
          <a:solidFill>
            <a:srgbClr val="595959"/>
          </a:solidFill>
          <a:latin typeface="Helvetica" charset="0"/>
          <a:ea typeface="ＭＳ Ｐゴシック" pitchFamily="-107" charset="-128"/>
          <a:cs typeface="Helvetica" pitchFamily="2" charset="0"/>
        </a:defRPr>
      </a:lvl4pPr>
      <a:lvl5pPr algn="l" defTabSz="457200" rtl="0" eaLnBrk="1" fontAlgn="base" hangingPunct="1">
        <a:spcBef>
          <a:spcPct val="0"/>
        </a:spcBef>
        <a:spcAft>
          <a:spcPct val="0"/>
        </a:spcAft>
        <a:defRPr sz="2000">
          <a:solidFill>
            <a:srgbClr val="595959"/>
          </a:solidFill>
          <a:latin typeface="Helvetica" charset="0"/>
          <a:ea typeface="ＭＳ Ｐゴシック" pitchFamily="-107" charset="-128"/>
          <a:cs typeface="Helvetica" pitchFamily="2" charset="0"/>
        </a:defRPr>
      </a:lvl5pPr>
      <a:lvl6pPr marL="457200" algn="l" defTabSz="457200" rtl="0" eaLnBrk="1" fontAlgn="base" hangingPunct="1">
        <a:spcBef>
          <a:spcPct val="0"/>
        </a:spcBef>
        <a:spcAft>
          <a:spcPct val="0"/>
        </a:spcAft>
        <a:defRPr sz="2000" b="1">
          <a:solidFill>
            <a:srgbClr val="424A52"/>
          </a:solidFill>
          <a:latin typeface="Arial" pitchFamily="-107" charset="0"/>
          <a:ea typeface="ＭＳ Ｐゴシック" pitchFamily="-107" charset="-128"/>
          <a:cs typeface="ＭＳ Ｐゴシック" pitchFamily="-107" charset="-128"/>
        </a:defRPr>
      </a:lvl6pPr>
      <a:lvl7pPr marL="914400" algn="l" defTabSz="457200" rtl="0" eaLnBrk="1" fontAlgn="base" hangingPunct="1">
        <a:spcBef>
          <a:spcPct val="0"/>
        </a:spcBef>
        <a:spcAft>
          <a:spcPct val="0"/>
        </a:spcAft>
        <a:defRPr sz="2000" b="1">
          <a:solidFill>
            <a:srgbClr val="424A52"/>
          </a:solidFill>
          <a:latin typeface="Arial" pitchFamily="-107" charset="0"/>
          <a:ea typeface="ＭＳ Ｐゴシック" pitchFamily="-107" charset="-128"/>
          <a:cs typeface="ＭＳ Ｐゴシック" pitchFamily="-107" charset="-128"/>
        </a:defRPr>
      </a:lvl7pPr>
      <a:lvl8pPr marL="1371600" algn="l" defTabSz="457200" rtl="0" eaLnBrk="1" fontAlgn="base" hangingPunct="1">
        <a:spcBef>
          <a:spcPct val="0"/>
        </a:spcBef>
        <a:spcAft>
          <a:spcPct val="0"/>
        </a:spcAft>
        <a:defRPr sz="2000" b="1">
          <a:solidFill>
            <a:srgbClr val="424A52"/>
          </a:solidFill>
          <a:latin typeface="Arial" pitchFamily="-107" charset="0"/>
          <a:ea typeface="ＭＳ Ｐゴシック" pitchFamily="-107" charset="-128"/>
          <a:cs typeface="ＭＳ Ｐゴシック" pitchFamily="-107" charset="-128"/>
        </a:defRPr>
      </a:lvl8pPr>
      <a:lvl9pPr marL="1828800" algn="l" defTabSz="457200" rtl="0" eaLnBrk="1" fontAlgn="base" hangingPunct="1">
        <a:spcBef>
          <a:spcPct val="0"/>
        </a:spcBef>
        <a:spcAft>
          <a:spcPct val="0"/>
        </a:spcAft>
        <a:defRPr sz="2000" b="1">
          <a:solidFill>
            <a:srgbClr val="424A52"/>
          </a:solidFill>
          <a:latin typeface="Arial" pitchFamily="-107" charset="0"/>
          <a:ea typeface="ＭＳ Ｐゴシック" pitchFamily="-107" charset="-128"/>
          <a:cs typeface="ＭＳ Ｐゴシック" pitchFamily="-107" charset="-128"/>
        </a:defRPr>
      </a:lvl9pPr>
    </p:titleStyle>
    <p:bodyStyle>
      <a:lvl1pPr marL="342900" indent="-342900" algn="l" defTabSz="457200" rtl="0" eaLnBrk="1" fontAlgn="base" hangingPunct="1">
        <a:spcBef>
          <a:spcPct val="20000"/>
        </a:spcBef>
        <a:spcAft>
          <a:spcPct val="0"/>
        </a:spcAft>
        <a:buSzPct val="100000"/>
        <a:defRPr sz="2200">
          <a:solidFill>
            <a:srgbClr val="424A52"/>
          </a:solidFill>
          <a:latin typeface="+mn-lt"/>
          <a:ea typeface="+mn-ea"/>
          <a:cs typeface="+mn-cs"/>
        </a:defRPr>
      </a:lvl1pPr>
      <a:lvl2pPr marL="457200" algn="l" defTabSz="457200" rtl="0" eaLnBrk="1" fontAlgn="base" hangingPunct="1">
        <a:spcBef>
          <a:spcPct val="20000"/>
        </a:spcBef>
        <a:spcAft>
          <a:spcPct val="0"/>
        </a:spcAft>
        <a:buClr>
          <a:srgbClr val="424A52"/>
        </a:buClr>
        <a:buFont typeface="Wingdings" panose="05000000000000000000" pitchFamily="2" charset="2"/>
        <a:defRPr sz="2000">
          <a:solidFill>
            <a:srgbClr val="424A52"/>
          </a:solidFill>
          <a:latin typeface="+mn-lt"/>
          <a:ea typeface="+mn-ea"/>
        </a:defRPr>
      </a:lvl2pPr>
      <a:lvl3pPr marL="914400" algn="l" defTabSz="457200" rtl="0" eaLnBrk="1" fontAlgn="base" hangingPunct="1">
        <a:spcBef>
          <a:spcPct val="20000"/>
        </a:spcBef>
        <a:spcAft>
          <a:spcPct val="0"/>
        </a:spcAft>
        <a:buFont typeface="Lucida Grande" pitchFamily="34" charset="0"/>
        <a:defRPr sz="2000">
          <a:solidFill>
            <a:srgbClr val="424A52"/>
          </a:solidFill>
          <a:latin typeface="+mn-lt"/>
          <a:ea typeface="+mn-ea"/>
        </a:defRPr>
      </a:lvl3pPr>
      <a:lvl4pPr marL="16002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4pPr>
      <a:lvl5pPr marL="20574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5pPr>
      <a:lvl6pPr marL="25146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6pPr>
      <a:lvl7pPr marL="29718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7pPr>
      <a:lvl8pPr marL="34290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8pPr>
      <a:lvl9pPr marL="38862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hyperlink" Target="https://www.edsoforsmartgrids.eu/radar#myModal_ec" TargetMode="External"/><Relationship Id="rId5" Type="http://schemas.openxmlformats.org/officeDocument/2006/relationships/image" Target="../media/image2.emf"/><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2.emf"/><Relationship Id="rId4" Type="http://schemas.openxmlformats.org/officeDocument/2006/relationships/oleObject" Target="../embeddings/oleObject11.bin"/></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2.xml"/><Relationship Id="rId7" Type="http://schemas.openxmlformats.org/officeDocument/2006/relationships/diagramLayout" Target="../diagrams/layout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diagramData" Target="../diagrams/data1.xml"/><Relationship Id="rId5" Type="http://schemas.openxmlformats.org/officeDocument/2006/relationships/image" Target="../media/image2.emf"/><Relationship Id="rId10" Type="http://schemas.microsoft.com/office/2007/relationships/diagramDrawing" Target="../diagrams/drawing1.xml"/><Relationship Id="rId4" Type="http://schemas.openxmlformats.org/officeDocument/2006/relationships/oleObject" Target="../embeddings/oleObject12.bin"/><Relationship Id="rId9" Type="http://schemas.openxmlformats.org/officeDocument/2006/relationships/diagramColors" Target="../diagrams/colors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emf"/><Relationship Id="rId4" Type="http://schemas.openxmlformats.org/officeDocument/2006/relationships/oleObject" Target="../embeddings/oleObject13.bin"/></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4.png"/><Relationship Id="rId18" Type="http://schemas.microsoft.com/office/2007/relationships/hdphoto" Target="../media/hdphoto6.wdp"/><Relationship Id="rId3" Type="http://schemas.openxmlformats.org/officeDocument/2006/relationships/slideLayout" Target="../slideLayouts/slideLayout2.xml"/><Relationship Id="rId7" Type="http://schemas.openxmlformats.org/officeDocument/2006/relationships/image" Target="../media/image21.png"/><Relationship Id="rId12" Type="http://schemas.microsoft.com/office/2007/relationships/hdphoto" Target="../media/hdphoto3.wdp"/><Relationship Id="rId17" Type="http://schemas.openxmlformats.org/officeDocument/2006/relationships/image" Target="../media/image26.png"/><Relationship Id="rId2" Type="http://schemas.openxmlformats.org/officeDocument/2006/relationships/tags" Target="../tags/tag25.xml"/><Relationship Id="rId16" Type="http://schemas.microsoft.com/office/2007/relationships/hdphoto" Target="../media/hdphoto5.wdp"/><Relationship Id="rId1" Type="http://schemas.openxmlformats.org/officeDocument/2006/relationships/tags" Target="../tags/tag24.xml"/><Relationship Id="rId6" Type="http://schemas.openxmlformats.org/officeDocument/2006/relationships/image" Target="../media/image2.emf"/><Relationship Id="rId11" Type="http://schemas.openxmlformats.org/officeDocument/2006/relationships/image" Target="../media/image23.png"/><Relationship Id="rId5" Type="http://schemas.openxmlformats.org/officeDocument/2006/relationships/oleObject" Target="../embeddings/oleObject14.bin"/><Relationship Id="rId15" Type="http://schemas.openxmlformats.org/officeDocument/2006/relationships/image" Target="../media/image25.png"/><Relationship Id="rId10" Type="http://schemas.microsoft.com/office/2007/relationships/hdphoto" Target="../media/hdphoto2.wdp"/><Relationship Id="rId4" Type="http://schemas.openxmlformats.org/officeDocument/2006/relationships/notesSlide" Target="../notesSlides/notesSlide1.xml"/><Relationship Id="rId9" Type="http://schemas.openxmlformats.org/officeDocument/2006/relationships/image" Target="../media/image22.png"/><Relationship Id="rId14" Type="http://schemas.microsoft.com/office/2007/relationships/hdphoto" Target="../media/hdphoto4.wdp"/></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1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7.png"/><Relationship Id="rId12" Type="http://schemas.openxmlformats.org/officeDocument/2006/relationships/image" Target="../media/image23.png"/><Relationship Id="rId17" Type="http://schemas.microsoft.com/office/2007/relationships/hdphoto" Target="../media/hdphoto5.wdp"/><Relationship Id="rId2" Type="http://schemas.openxmlformats.org/officeDocument/2006/relationships/tags" Target="../tags/tag27.xml"/><Relationship Id="rId16" Type="http://schemas.openxmlformats.org/officeDocument/2006/relationships/image" Target="../media/image25.png"/><Relationship Id="rId1" Type="http://schemas.openxmlformats.org/officeDocument/2006/relationships/tags" Target="../tags/tag26.xml"/><Relationship Id="rId6" Type="http://schemas.openxmlformats.org/officeDocument/2006/relationships/image" Target="../media/image2.emf"/><Relationship Id="rId11" Type="http://schemas.microsoft.com/office/2007/relationships/hdphoto" Target="../media/hdphoto2.wdp"/><Relationship Id="rId5" Type="http://schemas.openxmlformats.org/officeDocument/2006/relationships/oleObject" Target="../embeddings/oleObject15.bin"/><Relationship Id="rId15" Type="http://schemas.microsoft.com/office/2007/relationships/hdphoto" Target="../media/hdphoto4.wdp"/><Relationship Id="rId10" Type="http://schemas.openxmlformats.org/officeDocument/2006/relationships/image" Target="../media/image22.png"/><Relationship Id="rId19" Type="http://schemas.microsoft.com/office/2007/relationships/hdphoto" Target="../media/hdphoto6.wdp"/><Relationship Id="rId4" Type="http://schemas.openxmlformats.org/officeDocument/2006/relationships/notesSlide" Target="../notesSlides/notesSlide2.xml"/><Relationship Id="rId9" Type="http://schemas.microsoft.com/office/2007/relationships/hdphoto" Target="../media/hdphoto1.wdp"/><Relationship Id="rId14" Type="http://schemas.openxmlformats.org/officeDocument/2006/relationships/image" Target="../media/image24.pn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1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7.png"/><Relationship Id="rId12" Type="http://schemas.openxmlformats.org/officeDocument/2006/relationships/image" Target="../media/image23.png"/><Relationship Id="rId17" Type="http://schemas.microsoft.com/office/2007/relationships/hdphoto" Target="../media/hdphoto5.wdp"/><Relationship Id="rId2" Type="http://schemas.openxmlformats.org/officeDocument/2006/relationships/tags" Target="../tags/tag29.xml"/><Relationship Id="rId16" Type="http://schemas.openxmlformats.org/officeDocument/2006/relationships/image" Target="../media/image25.png"/><Relationship Id="rId1" Type="http://schemas.openxmlformats.org/officeDocument/2006/relationships/tags" Target="../tags/tag28.xml"/><Relationship Id="rId6" Type="http://schemas.openxmlformats.org/officeDocument/2006/relationships/image" Target="../media/image2.emf"/><Relationship Id="rId11" Type="http://schemas.microsoft.com/office/2007/relationships/hdphoto" Target="../media/hdphoto2.wdp"/><Relationship Id="rId5" Type="http://schemas.openxmlformats.org/officeDocument/2006/relationships/oleObject" Target="../embeddings/oleObject16.bin"/><Relationship Id="rId15" Type="http://schemas.microsoft.com/office/2007/relationships/hdphoto" Target="../media/hdphoto4.wdp"/><Relationship Id="rId10" Type="http://schemas.openxmlformats.org/officeDocument/2006/relationships/image" Target="../media/image22.png"/><Relationship Id="rId19" Type="http://schemas.microsoft.com/office/2007/relationships/hdphoto" Target="../media/hdphoto6.wdp"/><Relationship Id="rId4" Type="http://schemas.openxmlformats.org/officeDocument/2006/relationships/notesSlide" Target="../notesSlides/notesSlide3.xml"/><Relationship Id="rId9" Type="http://schemas.microsoft.com/office/2007/relationships/hdphoto" Target="../media/hdphoto1.wdp"/><Relationship Id="rId1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1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7.png"/><Relationship Id="rId12" Type="http://schemas.openxmlformats.org/officeDocument/2006/relationships/image" Target="../media/image23.png"/><Relationship Id="rId17" Type="http://schemas.microsoft.com/office/2007/relationships/hdphoto" Target="../media/hdphoto5.wdp"/><Relationship Id="rId2" Type="http://schemas.openxmlformats.org/officeDocument/2006/relationships/tags" Target="../tags/tag31.xml"/><Relationship Id="rId16" Type="http://schemas.openxmlformats.org/officeDocument/2006/relationships/image" Target="../media/image25.png"/><Relationship Id="rId1" Type="http://schemas.openxmlformats.org/officeDocument/2006/relationships/tags" Target="../tags/tag30.xml"/><Relationship Id="rId6" Type="http://schemas.openxmlformats.org/officeDocument/2006/relationships/image" Target="../media/image2.emf"/><Relationship Id="rId11" Type="http://schemas.microsoft.com/office/2007/relationships/hdphoto" Target="../media/hdphoto2.wdp"/><Relationship Id="rId5" Type="http://schemas.openxmlformats.org/officeDocument/2006/relationships/oleObject" Target="../embeddings/oleObject17.bin"/><Relationship Id="rId15" Type="http://schemas.microsoft.com/office/2007/relationships/hdphoto" Target="../media/hdphoto4.wdp"/><Relationship Id="rId10" Type="http://schemas.openxmlformats.org/officeDocument/2006/relationships/image" Target="../media/image22.png"/><Relationship Id="rId19" Type="http://schemas.microsoft.com/office/2007/relationships/hdphoto" Target="../media/hdphoto6.wdp"/><Relationship Id="rId4" Type="http://schemas.openxmlformats.org/officeDocument/2006/relationships/notesSlide" Target="../notesSlides/notesSlide4.xml"/><Relationship Id="rId9" Type="http://schemas.microsoft.com/office/2007/relationships/hdphoto" Target="../media/hdphoto1.wdp"/><Relationship Id="rId14" Type="http://schemas.openxmlformats.org/officeDocument/2006/relationships/image" Target="../media/image24.png"/></Relationships>
</file>

<file path=ppt/slides/_rels/slide19.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1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7.png"/><Relationship Id="rId12" Type="http://schemas.openxmlformats.org/officeDocument/2006/relationships/image" Target="../media/image23.png"/><Relationship Id="rId17" Type="http://schemas.microsoft.com/office/2007/relationships/hdphoto" Target="../media/hdphoto5.wdp"/><Relationship Id="rId2" Type="http://schemas.openxmlformats.org/officeDocument/2006/relationships/tags" Target="../tags/tag33.xml"/><Relationship Id="rId16" Type="http://schemas.openxmlformats.org/officeDocument/2006/relationships/image" Target="../media/image25.png"/><Relationship Id="rId1" Type="http://schemas.openxmlformats.org/officeDocument/2006/relationships/tags" Target="../tags/tag32.xml"/><Relationship Id="rId6" Type="http://schemas.openxmlformats.org/officeDocument/2006/relationships/image" Target="../media/image2.emf"/><Relationship Id="rId11" Type="http://schemas.microsoft.com/office/2007/relationships/hdphoto" Target="../media/hdphoto2.wdp"/><Relationship Id="rId5" Type="http://schemas.openxmlformats.org/officeDocument/2006/relationships/oleObject" Target="../embeddings/oleObject18.bin"/><Relationship Id="rId15" Type="http://schemas.microsoft.com/office/2007/relationships/hdphoto" Target="../media/hdphoto4.wdp"/><Relationship Id="rId10" Type="http://schemas.openxmlformats.org/officeDocument/2006/relationships/image" Target="../media/image22.png"/><Relationship Id="rId19" Type="http://schemas.microsoft.com/office/2007/relationships/hdphoto" Target="../media/hdphoto6.wdp"/><Relationship Id="rId4" Type="http://schemas.openxmlformats.org/officeDocument/2006/relationships/notesSlide" Target="../notesSlides/notesSlide5.xml"/><Relationship Id="rId9" Type="http://schemas.microsoft.com/office/2007/relationships/hdphoto" Target="../media/hdphoto1.wdp"/><Relationship Id="rId1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5.jpe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1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7.png"/><Relationship Id="rId12" Type="http://schemas.openxmlformats.org/officeDocument/2006/relationships/image" Target="../media/image23.png"/><Relationship Id="rId17" Type="http://schemas.microsoft.com/office/2007/relationships/hdphoto" Target="../media/hdphoto5.wdp"/><Relationship Id="rId2" Type="http://schemas.openxmlformats.org/officeDocument/2006/relationships/tags" Target="../tags/tag35.xml"/><Relationship Id="rId16" Type="http://schemas.openxmlformats.org/officeDocument/2006/relationships/image" Target="../media/image25.png"/><Relationship Id="rId1" Type="http://schemas.openxmlformats.org/officeDocument/2006/relationships/tags" Target="../tags/tag34.xml"/><Relationship Id="rId6" Type="http://schemas.openxmlformats.org/officeDocument/2006/relationships/image" Target="../media/image2.emf"/><Relationship Id="rId11" Type="http://schemas.microsoft.com/office/2007/relationships/hdphoto" Target="../media/hdphoto2.wdp"/><Relationship Id="rId5" Type="http://schemas.openxmlformats.org/officeDocument/2006/relationships/oleObject" Target="../embeddings/oleObject19.bin"/><Relationship Id="rId15" Type="http://schemas.microsoft.com/office/2007/relationships/hdphoto" Target="../media/hdphoto4.wdp"/><Relationship Id="rId10" Type="http://schemas.openxmlformats.org/officeDocument/2006/relationships/image" Target="../media/image22.png"/><Relationship Id="rId19" Type="http://schemas.microsoft.com/office/2007/relationships/hdphoto" Target="../media/hdphoto6.wdp"/><Relationship Id="rId4" Type="http://schemas.openxmlformats.org/officeDocument/2006/relationships/notesSlide" Target="../notesSlides/notesSlide6.xml"/><Relationship Id="rId9" Type="http://schemas.microsoft.com/office/2007/relationships/hdphoto" Target="../media/hdphoto1.wdp"/><Relationship Id="rId14" Type="http://schemas.openxmlformats.org/officeDocument/2006/relationships/image" Target="../media/image24.png"/></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13" Type="http://schemas.microsoft.com/office/2007/relationships/hdphoto" Target="../media/hdphoto3.wdp"/><Relationship Id="rId18" Type="http://schemas.openxmlformats.org/officeDocument/2006/relationships/image" Target="../media/image26.png"/><Relationship Id="rId3" Type="http://schemas.openxmlformats.org/officeDocument/2006/relationships/slideLayout" Target="../slideLayouts/slideLayout2.xml"/><Relationship Id="rId7" Type="http://schemas.openxmlformats.org/officeDocument/2006/relationships/image" Target="../media/image27.png"/><Relationship Id="rId12" Type="http://schemas.openxmlformats.org/officeDocument/2006/relationships/image" Target="../media/image23.png"/><Relationship Id="rId17" Type="http://schemas.microsoft.com/office/2007/relationships/hdphoto" Target="../media/hdphoto5.wdp"/><Relationship Id="rId2" Type="http://schemas.openxmlformats.org/officeDocument/2006/relationships/tags" Target="../tags/tag37.xml"/><Relationship Id="rId16" Type="http://schemas.openxmlformats.org/officeDocument/2006/relationships/image" Target="../media/image25.png"/><Relationship Id="rId1" Type="http://schemas.openxmlformats.org/officeDocument/2006/relationships/tags" Target="../tags/tag36.xml"/><Relationship Id="rId6" Type="http://schemas.openxmlformats.org/officeDocument/2006/relationships/image" Target="../media/image2.emf"/><Relationship Id="rId11" Type="http://schemas.microsoft.com/office/2007/relationships/hdphoto" Target="../media/hdphoto2.wdp"/><Relationship Id="rId5" Type="http://schemas.openxmlformats.org/officeDocument/2006/relationships/oleObject" Target="../embeddings/oleObject20.bin"/><Relationship Id="rId15" Type="http://schemas.microsoft.com/office/2007/relationships/hdphoto" Target="../media/hdphoto4.wdp"/><Relationship Id="rId10" Type="http://schemas.openxmlformats.org/officeDocument/2006/relationships/image" Target="../media/image22.png"/><Relationship Id="rId19" Type="http://schemas.microsoft.com/office/2007/relationships/hdphoto" Target="../media/hdphoto6.wdp"/><Relationship Id="rId4" Type="http://schemas.openxmlformats.org/officeDocument/2006/relationships/notesSlide" Target="../notesSlides/notesSlide7.xml"/><Relationship Id="rId9" Type="http://schemas.microsoft.com/office/2007/relationships/hdphoto" Target="../media/hdphoto1.wdp"/><Relationship Id="rId1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xml"/><Relationship Id="rId7" Type="http://schemas.openxmlformats.org/officeDocument/2006/relationships/image" Target="../media/image29.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28.png"/><Relationship Id="rId5" Type="http://schemas.openxmlformats.org/officeDocument/2006/relationships/image" Target="../media/image2.emf"/><Relationship Id="rId4" Type="http://schemas.openxmlformats.org/officeDocument/2006/relationships/oleObject" Target="../embeddings/oleObject21.bin"/></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6.jpeg"/><Relationship Id="rId5" Type="http://schemas.openxmlformats.org/officeDocument/2006/relationships/image" Target="../media/image2.emf"/><Relationship Id="rId4" Type="http://schemas.openxmlformats.org/officeDocument/2006/relationships/oleObject" Target="../embeddings/oleObject22.bin"/></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tags" Target="../tags/tag44.xml"/><Relationship Id="rId7" Type="http://schemas.openxmlformats.org/officeDocument/2006/relationships/image" Target="../media/image2.emf"/><Relationship Id="rId12" Type="http://schemas.openxmlformats.org/officeDocument/2006/relationships/image" Target="../media/image35.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23.bin"/><Relationship Id="rId11" Type="http://schemas.openxmlformats.org/officeDocument/2006/relationships/image" Target="../media/image34.png"/><Relationship Id="rId5" Type="http://schemas.openxmlformats.org/officeDocument/2006/relationships/notesSlide" Target="../notesSlides/notesSlide8.xml"/><Relationship Id="rId10" Type="http://schemas.openxmlformats.org/officeDocument/2006/relationships/image" Target="../media/image33.png"/><Relationship Id="rId4" Type="http://schemas.openxmlformats.org/officeDocument/2006/relationships/slideLayout" Target="../slideLayouts/slideLayout2.xml"/><Relationship Id="rId9" Type="http://schemas.openxmlformats.org/officeDocument/2006/relationships/image" Target="../media/image32.png"/><Relationship Id="rId14" Type="http://schemas.openxmlformats.org/officeDocument/2006/relationships/image" Target="../media/image37.png"/></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slideLayout" Target="../slideLayouts/slideLayout2.xml"/><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2.emf"/><Relationship Id="rId11" Type="http://schemas.openxmlformats.org/officeDocument/2006/relationships/image" Target="../media/image35.png"/><Relationship Id="rId5" Type="http://schemas.openxmlformats.org/officeDocument/2006/relationships/oleObject" Target="../embeddings/oleObject24.bin"/><Relationship Id="rId10" Type="http://schemas.openxmlformats.org/officeDocument/2006/relationships/image" Target="../media/image34.png"/><Relationship Id="rId4" Type="http://schemas.openxmlformats.org/officeDocument/2006/relationships/notesSlide" Target="../notesSlides/notesSlide9.xml"/><Relationship Id="rId9" Type="http://schemas.openxmlformats.org/officeDocument/2006/relationships/image" Target="../media/image33.png"/></Relationships>
</file>

<file path=ppt/slides/_rels/slide2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slideLayout" Target="../slideLayouts/slideLayout2.xml"/><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2.emf"/><Relationship Id="rId11" Type="http://schemas.openxmlformats.org/officeDocument/2006/relationships/image" Target="../media/image35.png"/><Relationship Id="rId5" Type="http://schemas.openxmlformats.org/officeDocument/2006/relationships/oleObject" Target="../embeddings/oleObject25.bin"/><Relationship Id="rId10" Type="http://schemas.openxmlformats.org/officeDocument/2006/relationships/image" Target="../media/image34.png"/><Relationship Id="rId4" Type="http://schemas.openxmlformats.org/officeDocument/2006/relationships/notesSlide" Target="../notesSlides/notesSlide10.xml"/><Relationship Id="rId9" Type="http://schemas.openxmlformats.org/officeDocument/2006/relationships/image" Target="../media/image33.png"/></Relationships>
</file>

<file path=ppt/slides/_rels/slide2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slideLayout" Target="../slideLayouts/slideLayout2.xml"/><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emf"/><Relationship Id="rId11" Type="http://schemas.openxmlformats.org/officeDocument/2006/relationships/image" Target="../media/image35.png"/><Relationship Id="rId5" Type="http://schemas.openxmlformats.org/officeDocument/2006/relationships/oleObject" Target="../embeddings/oleObject26.bin"/><Relationship Id="rId10" Type="http://schemas.openxmlformats.org/officeDocument/2006/relationships/image" Target="../media/image34.png"/><Relationship Id="rId4" Type="http://schemas.openxmlformats.org/officeDocument/2006/relationships/notesSlide" Target="../notesSlides/notesSlide11.xml"/><Relationship Id="rId9" Type="http://schemas.openxmlformats.org/officeDocument/2006/relationships/image" Target="../media/image33.png"/></Relationships>
</file>

<file path=ppt/slides/_rels/slide2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tags" Target="../tags/tag53.xml"/><Relationship Id="rId7" Type="http://schemas.openxmlformats.org/officeDocument/2006/relationships/image" Target="../media/image2.emf"/><Relationship Id="rId12" Type="http://schemas.openxmlformats.org/officeDocument/2006/relationships/image" Target="../media/image35.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oleObject" Target="../embeddings/oleObject27.bin"/><Relationship Id="rId11" Type="http://schemas.openxmlformats.org/officeDocument/2006/relationships/image" Target="../media/image34.png"/><Relationship Id="rId5" Type="http://schemas.openxmlformats.org/officeDocument/2006/relationships/notesSlide" Target="../notesSlides/notesSlide12.xml"/><Relationship Id="rId10" Type="http://schemas.openxmlformats.org/officeDocument/2006/relationships/image" Target="../media/image33.png"/><Relationship Id="rId4" Type="http://schemas.openxmlformats.org/officeDocument/2006/relationships/slideLayout" Target="../slideLayouts/slideLayout2.xml"/><Relationship Id="rId9" Type="http://schemas.openxmlformats.org/officeDocument/2006/relationships/image" Target="../media/image32.png"/><Relationship Id="rId14" Type="http://schemas.openxmlformats.org/officeDocument/2006/relationships/image" Target="../media/image37.png"/></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tags" Target="../tags/tag56.xml"/><Relationship Id="rId7" Type="http://schemas.openxmlformats.org/officeDocument/2006/relationships/image" Target="../media/image2.emf"/><Relationship Id="rId12" Type="http://schemas.openxmlformats.org/officeDocument/2006/relationships/image" Target="../media/image35.pn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oleObject" Target="../embeddings/oleObject28.bin"/><Relationship Id="rId11" Type="http://schemas.openxmlformats.org/officeDocument/2006/relationships/image" Target="../media/image34.png"/><Relationship Id="rId5" Type="http://schemas.openxmlformats.org/officeDocument/2006/relationships/notesSlide" Target="../notesSlides/notesSlide13.xml"/><Relationship Id="rId10" Type="http://schemas.openxmlformats.org/officeDocument/2006/relationships/image" Target="../media/image33.png"/><Relationship Id="rId4" Type="http://schemas.openxmlformats.org/officeDocument/2006/relationships/slideLayout" Target="../slideLayouts/slideLayout2.xml"/><Relationship Id="rId9" Type="http://schemas.openxmlformats.org/officeDocument/2006/relationships/image" Target="../media/image32.png"/><Relationship Id="rId1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tags" Target="../tags/tag59.xml"/><Relationship Id="rId7" Type="http://schemas.openxmlformats.org/officeDocument/2006/relationships/image" Target="../media/image2.emf"/><Relationship Id="rId12" Type="http://schemas.openxmlformats.org/officeDocument/2006/relationships/image" Target="../media/image35.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oleObject" Target="../embeddings/oleObject29.bin"/><Relationship Id="rId11" Type="http://schemas.openxmlformats.org/officeDocument/2006/relationships/image" Target="../media/image34.png"/><Relationship Id="rId5" Type="http://schemas.openxmlformats.org/officeDocument/2006/relationships/notesSlide" Target="../notesSlides/notesSlide14.xml"/><Relationship Id="rId10" Type="http://schemas.openxmlformats.org/officeDocument/2006/relationships/image" Target="../media/image33.png"/><Relationship Id="rId4" Type="http://schemas.openxmlformats.org/officeDocument/2006/relationships/slideLayout" Target="../slideLayouts/slideLayout2.xml"/><Relationship Id="rId9" Type="http://schemas.openxmlformats.org/officeDocument/2006/relationships/image" Target="../media/image32.png"/><Relationship Id="rId14" Type="http://schemas.openxmlformats.org/officeDocument/2006/relationships/image" Target="../media/image3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7.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oleObject" Target="../embeddings/oleObject5.bin"/><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2.emf"/><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oleObject" Target="../embeddings/oleObject6.bin"/><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emf"/><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3.png"/><Relationship Id="rId5" Type="http://schemas.openxmlformats.org/officeDocument/2006/relationships/image" Target="../media/image2.emf"/><Relationship Id="rId4" Type="http://schemas.openxmlformats.org/officeDocument/2006/relationships/oleObject" Target="../embeddings/oleObject7.bin"/><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6.jpeg"/><Relationship Id="rId5" Type="http://schemas.openxmlformats.org/officeDocument/2006/relationships/image" Target="../media/image2.emf"/><Relationship Id="rId4" Type="http://schemas.openxmlformats.org/officeDocument/2006/relationships/oleObject" Target="../embeddings/oleObject8.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2.emf"/><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2"/>
          <p:cNvSpPr txBox="1">
            <a:spLocks noChangeArrowheads="1"/>
          </p:cNvSpPr>
          <p:nvPr/>
        </p:nvSpPr>
        <p:spPr>
          <a:xfrm>
            <a:off x="6015416" y="2643758"/>
            <a:ext cx="3096344" cy="495300"/>
          </a:xfrm>
          <a:prstGeom prst="rect">
            <a:avLst/>
          </a:prstGeom>
        </p:spPr>
        <p:txBody>
          <a:bodyPr/>
          <a:lstStyle>
            <a:lvl1pPr algn="l" defTabSz="457200" rtl="0" eaLnBrk="1" fontAlgn="base" hangingPunct="1">
              <a:spcBef>
                <a:spcPct val="0"/>
              </a:spcBef>
              <a:spcAft>
                <a:spcPct val="0"/>
              </a:spcAft>
              <a:defRPr sz="2000">
                <a:solidFill>
                  <a:srgbClr val="595959"/>
                </a:solidFill>
                <a:latin typeface="Helvetica"/>
                <a:ea typeface="+mj-ea"/>
                <a:cs typeface="Helvetica"/>
              </a:defRPr>
            </a:lvl1pPr>
            <a:lvl2pPr algn="l" defTabSz="457200" rtl="0" eaLnBrk="1" fontAlgn="base" hangingPunct="1">
              <a:spcBef>
                <a:spcPct val="0"/>
              </a:spcBef>
              <a:spcAft>
                <a:spcPct val="0"/>
              </a:spcAft>
              <a:defRPr sz="2000">
                <a:solidFill>
                  <a:srgbClr val="595959"/>
                </a:solidFill>
                <a:latin typeface="Helvetica" charset="0"/>
                <a:ea typeface="ＭＳ Ｐゴシック" pitchFamily="-107" charset="-128"/>
                <a:cs typeface="Helvetica" pitchFamily="2" charset="0"/>
              </a:defRPr>
            </a:lvl2pPr>
            <a:lvl3pPr algn="l" defTabSz="457200" rtl="0" eaLnBrk="1" fontAlgn="base" hangingPunct="1">
              <a:spcBef>
                <a:spcPct val="0"/>
              </a:spcBef>
              <a:spcAft>
                <a:spcPct val="0"/>
              </a:spcAft>
              <a:defRPr sz="2000">
                <a:solidFill>
                  <a:srgbClr val="595959"/>
                </a:solidFill>
                <a:latin typeface="Helvetica" charset="0"/>
                <a:ea typeface="ＭＳ Ｐゴシック" pitchFamily="-107" charset="-128"/>
                <a:cs typeface="Helvetica" pitchFamily="2" charset="0"/>
              </a:defRPr>
            </a:lvl3pPr>
            <a:lvl4pPr algn="l" defTabSz="457200" rtl="0" eaLnBrk="1" fontAlgn="base" hangingPunct="1">
              <a:spcBef>
                <a:spcPct val="0"/>
              </a:spcBef>
              <a:spcAft>
                <a:spcPct val="0"/>
              </a:spcAft>
              <a:defRPr sz="2000">
                <a:solidFill>
                  <a:srgbClr val="595959"/>
                </a:solidFill>
                <a:latin typeface="Helvetica" charset="0"/>
                <a:ea typeface="ＭＳ Ｐゴシック" pitchFamily="-107" charset="-128"/>
                <a:cs typeface="Helvetica" pitchFamily="2" charset="0"/>
              </a:defRPr>
            </a:lvl4pPr>
            <a:lvl5pPr algn="l" defTabSz="457200" rtl="0" eaLnBrk="1" fontAlgn="base" hangingPunct="1">
              <a:spcBef>
                <a:spcPct val="0"/>
              </a:spcBef>
              <a:spcAft>
                <a:spcPct val="0"/>
              </a:spcAft>
              <a:defRPr sz="2000">
                <a:solidFill>
                  <a:srgbClr val="595959"/>
                </a:solidFill>
                <a:latin typeface="Helvetica" charset="0"/>
                <a:ea typeface="ＭＳ Ｐゴシック" pitchFamily="-107" charset="-128"/>
                <a:cs typeface="Helvetica" pitchFamily="2" charset="0"/>
              </a:defRPr>
            </a:lvl5pPr>
            <a:lvl6pPr marL="457200" algn="l" defTabSz="457200" rtl="0" eaLnBrk="1" fontAlgn="base" hangingPunct="1">
              <a:spcBef>
                <a:spcPct val="0"/>
              </a:spcBef>
              <a:spcAft>
                <a:spcPct val="0"/>
              </a:spcAft>
              <a:defRPr sz="2000" b="1">
                <a:solidFill>
                  <a:srgbClr val="424A52"/>
                </a:solidFill>
                <a:latin typeface="Arial" pitchFamily="-107" charset="0"/>
                <a:ea typeface="ＭＳ Ｐゴシック" pitchFamily="-107" charset="-128"/>
                <a:cs typeface="ＭＳ Ｐゴシック" pitchFamily="-107" charset="-128"/>
              </a:defRPr>
            </a:lvl6pPr>
            <a:lvl7pPr marL="914400" algn="l" defTabSz="457200" rtl="0" eaLnBrk="1" fontAlgn="base" hangingPunct="1">
              <a:spcBef>
                <a:spcPct val="0"/>
              </a:spcBef>
              <a:spcAft>
                <a:spcPct val="0"/>
              </a:spcAft>
              <a:defRPr sz="2000" b="1">
                <a:solidFill>
                  <a:srgbClr val="424A52"/>
                </a:solidFill>
                <a:latin typeface="Arial" pitchFamily="-107" charset="0"/>
                <a:ea typeface="ＭＳ Ｐゴシック" pitchFamily="-107" charset="-128"/>
                <a:cs typeface="ＭＳ Ｐゴシック" pitchFamily="-107" charset="-128"/>
              </a:defRPr>
            </a:lvl7pPr>
            <a:lvl8pPr marL="1371600" algn="l" defTabSz="457200" rtl="0" eaLnBrk="1" fontAlgn="base" hangingPunct="1">
              <a:spcBef>
                <a:spcPct val="0"/>
              </a:spcBef>
              <a:spcAft>
                <a:spcPct val="0"/>
              </a:spcAft>
              <a:defRPr sz="2000" b="1">
                <a:solidFill>
                  <a:srgbClr val="424A52"/>
                </a:solidFill>
                <a:latin typeface="Arial" pitchFamily="-107" charset="0"/>
                <a:ea typeface="ＭＳ Ｐゴシック" pitchFamily="-107" charset="-128"/>
                <a:cs typeface="ＭＳ Ｐゴシック" pitchFamily="-107" charset="-128"/>
              </a:defRPr>
            </a:lvl8pPr>
            <a:lvl9pPr marL="1828800" algn="l" defTabSz="457200" rtl="0" eaLnBrk="1" fontAlgn="base" hangingPunct="1">
              <a:spcBef>
                <a:spcPct val="0"/>
              </a:spcBef>
              <a:spcAft>
                <a:spcPct val="0"/>
              </a:spcAft>
              <a:defRPr sz="2000" b="1">
                <a:solidFill>
                  <a:srgbClr val="424A52"/>
                </a:solidFill>
                <a:latin typeface="Arial" pitchFamily="-107" charset="0"/>
                <a:ea typeface="ＭＳ Ｐゴシック" pitchFamily="-107" charset="-128"/>
                <a:cs typeface="ＭＳ Ｐゴシック" pitchFamily="-107" charset="-128"/>
              </a:defRPr>
            </a:lvl9pPr>
          </a:lstStyle>
          <a:p>
            <a:r>
              <a:rPr lang="es-ES" altLang="es-ES" sz="1200" kern="0">
                <a:solidFill>
                  <a:schemeClr val="tx1">
                    <a:lumMod val="50000"/>
                    <a:lumOff val="50000"/>
                  </a:schemeClr>
                </a:solidFill>
                <a:latin typeface="Arial" panose="020B0604020202020204" pitchFamily="34" charset="0"/>
                <a:cs typeface="Arial" panose="020B0604020202020204" pitchFamily="34" charset="0"/>
              </a:rPr>
              <a:t>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to 12" hidden="1"/>
          <p:cNvGraphicFramePr>
            <a:graphicFrameLocks noChangeAspect="1"/>
          </p:cNvGraphicFramePr>
          <p:nvPr>
            <p:custDataLst>
              <p:tags r:id="rId1"/>
            </p:custDataLst>
            <p:extLst>
              <p:ext uri="{D42A27DB-BD31-4B8C-83A1-F6EECF244321}">
                <p14:modId xmlns:p14="http://schemas.microsoft.com/office/powerpoint/2010/main" val="16687180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13" name="Objeto 1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4" name="Rectángulo 23">
            <a:extLst>
              <a:ext uri="{FF2B5EF4-FFF2-40B4-BE49-F238E27FC236}">
                <a16:creationId xmlns:a16="http://schemas.microsoft.com/office/drawing/2014/main" id="{4147745C-51F0-F356-1707-0B56B8062410}"/>
              </a:ext>
            </a:extLst>
          </p:cNvPr>
          <p:cNvSpPr/>
          <p:nvPr/>
        </p:nvSpPr>
        <p:spPr bwMode="auto">
          <a:xfrm>
            <a:off x="5596940" y="1230826"/>
            <a:ext cx="3133348" cy="3912674"/>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7" name="Imagen 6">
            <a:hlinkClick r:id="rId6"/>
            <a:extLst>
              <a:ext uri="{FF2B5EF4-FFF2-40B4-BE49-F238E27FC236}">
                <a16:creationId xmlns:a16="http://schemas.microsoft.com/office/drawing/2014/main" id="{2D5782D8-5043-E145-BE26-DF0676B05F43}"/>
              </a:ext>
            </a:extLst>
          </p:cNvPr>
          <p:cNvPicPr>
            <a:picLocks noChangeAspect="1"/>
          </p:cNvPicPr>
          <p:nvPr/>
        </p:nvPicPr>
        <p:blipFill>
          <a:blip r:embed="rId7"/>
          <a:stretch>
            <a:fillRect/>
          </a:stretch>
        </p:blipFill>
        <p:spPr>
          <a:xfrm>
            <a:off x="413712" y="2193201"/>
            <a:ext cx="5183227" cy="2726890"/>
          </a:xfrm>
          <a:prstGeom prst="rect">
            <a:avLst/>
          </a:prstGeom>
        </p:spPr>
      </p:pic>
      <p:sp>
        <p:nvSpPr>
          <p:cNvPr id="12" name="Rectángulo 1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2" name="1 Título"/>
          <p:cNvSpPr>
            <a:spLocks noGrp="1"/>
          </p:cNvSpPr>
          <p:nvPr>
            <p:ph type="title"/>
          </p:nvPr>
        </p:nvSpPr>
        <p:spPr/>
        <p:txBody>
          <a:bodyPr vert="horz"/>
          <a:lstStyle/>
          <a:p>
            <a:r>
              <a:rPr lang="es-ES">
                <a:latin typeface="Arial" panose="020B0604020202020204" pitchFamily="34" charset="0"/>
                <a:cs typeface="Arial" panose="020B0604020202020204" pitchFamily="34" charset="0"/>
              </a:rPr>
              <a:t>Tecnologías clave en el Horizonte 2050</a:t>
            </a:r>
          </a:p>
        </p:txBody>
      </p:sp>
      <p:sp>
        <p:nvSpPr>
          <p:cNvPr id="31" name="2 Marcador de contenido"/>
          <p:cNvSpPr>
            <a:spLocks noGrp="1"/>
          </p:cNvSpPr>
          <p:nvPr/>
        </p:nvSpPr>
        <p:spPr>
          <a:xfrm>
            <a:off x="3177" y="906791"/>
            <a:ext cx="9140824" cy="324035"/>
          </a:xfrm>
          <a:prstGeom prst="homePlate">
            <a:avLst>
              <a:gd name="adj" fmla="val 0"/>
            </a:avLst>
          </a:prstGeom>
          <a:solidFill>
            <a:srgbClr val="2E9FAD"/>
          </a:solidFill>
        </p:spPr>
        <p:txBody>
          <a:bodyPr anchor="ctr"/>
          <a:lstStyle>
            <a:lvl1pPr marL="342900" indent="-342900" algn="l" defTabSz="457200" rtl="0" eaLnBrk="1" fontAlgn="base" hangingPunct="1">
              <a:spcBef>
                <a:spcPct val="20000"/>
              </a:spcBef>
              <a:spcAft>
                <a:spcPct val="0"/>
              </a:spcAft>
              <a:buSzPct val="100000"/>
              <a:defRPr sz="2200">
                <a:solidFill>
                  <a:srgbClr val="424A52"/>
                </a:solidFill>
                <a:latin typeface="+mn-lt"/>
                <a:ea typeface="+mn-ea"/>
                <a:cs typeface="+mn-cs"/>
              </a:defRPr>
            </a:lvl1pPr>
            <a:lvl2pPr marL="457200" algn="l" defTabSz="457200" rtl="0" eaLnBrk="1" fontAlgn="base" hangingPunct="1">
              <a:spcBef>
                <a:spcPct val="20000"/>
              </a:spcBef>
              <a:spcAft>
                <a:spcPct val="0"/>
              </a:spcAft>
              <a:buClr>
                <a:srgbClr val="424A52"/>
              </a:buClr>
              <a:buFont typeface="Wingdings" panose="05000000000000000000" pitchFamily="2" charset="2"/>
              <a:defRPr sz="2000">
                <a:solidFill>
                  <a:srgbClr val="424A52"/>
                </a:solidFill>
                <a:latin typeface="+mn-lt"/>
                <a:ea typeface="+mn-ea"/>
              </a:defRPr>
            </a:lvl2pPr>
            <a:lvl3pPr marL="914400" algn="l" defTabSz="457200" rtl="0" eaLnBrk="1" fontAlgn="base" hangingPunct="1">
              <a:spcBef>
                <a:spcPct val="20000"/>
              </a:spcBef>
              <a:spcAft>
                <a:spcPct val="0"/>
              </a:spcAft>
              <a:buFont typeface="Lucida Grande" pitchFamily="34" charset="0"/>
              <a:defRPr sz="2000">
                <a:solidFill>
                  <a:srgbClr val="424A52"/>
                </a:solidFill>
                <a:latin typeface="+mn-lt"/>
                <a:ea typeface="+mn-ea"/>
              </a:defRPr>
            </a:lvl3pPr>
            <a:lvl4pPr marL="16002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4pPr>
            <a:lvl5pPr marL="20574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5pPr>
            <a:lvl6pPr marL="25146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6pPr>
            <a:lvl7pPr marL="29718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7pPr>
            <a:lvl8pPr marL="34290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8pPr>
            <a:lvl9pPr marL="38862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9pPr>
          </a:lstStyle>
          <a:p>
            <a:pPr marL="715963" indent="0"/>
            <a:r>
              <a:rPr lang="es-ES" sz="1000" b="1">
                <a:solidFill>
                  <a:schemeClr val="bg1"/>
                </a:solidFill>
                <a:latin typeface="Arial"/>
                <a:cs typeface="Arial"/>
              </a:rPr>
              <a:t>1. Tecnologías digitales | E.DSO </a:t>
            </a:r>
            <a:r>
              <a:rPr lang="es-ES" sz="1000" b="1" err="1">
                <a:solidFill>
                  <a:schemeClr val="bg1"/>
                </a:solidFill>
                <a:latin typeface="Arial"/>
                <a:cs typeface="Arial"/>
              </a:rPr>
              <a:t>Technology</a:t>
            </a:r>
            <a:r>
              <a:rPr lang="es-ES" sz="1000" b="1">
                <a:solidFill>
                  <a:schemeClr val="bg1"/>
                </a:solidFill>
                <a:latin typeface="Arial"/>
                <a:cs typeface="Arial"/>
              </a:rPr>
              <a:t> Radar </a:t>
            </a:r>
          </a:p>
        </p:txBody>
      </p:sp>
      <p:sp>
        <p:nvSpPr>
          <p:cNvPr id="21" name="Rectangle 20">
            <a:extLst>
              <a:ext uri="{FF2B5EF4-FFF2-40B4-BE49-F238E27FC236}">
                <a16:creationId xmlns:a16="http://schemas.microsoft.com/office/drawing/2014/main" id="{0CF7D708-7CAF-434B-9E3F-424E3B18E266}"/>
              </a:ext>
            </a:extLst>
          </p:cNvPr>
          <p:cNvSpPr/>
          <p:nvPr/>
        </p:nvSpPr>
        <p:spPr bwMode="auto">
          <a:xfrm>
            <a:off x="720412" y="1378289"/>
            <a:ext cx="4781584" cy="1010819"/>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00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La asociación </a:t>
            </a:r>
            <a:r>
              <a:rPr kumimoji="0" lang="es-ES_tradnl" sz="1000" i="0" u="none" strike="noStrike" cap="none" normalizeH="0" baseline="0" err="1">
                <a:ln>
                  <a:noFill/>
                </a:ln>
                <a:solidFill>
                  <a:schemeClr val="tx1"/>
                </a:solidFill>
                <a:effectLst/>
                <a:latin typeface="Arial" pitchFamily="-107" charset="0"/>
                <a:ea typeface="ＭＳ Ｐゴシック" pitchFamily="-107" charset="-128"/>
                <a:cs typeface="ＭＳ Ｐゴシック" pitchFamily="-107" charset="-128"/>
              </a:rPr>
              <a:t>European</a:t>
            </a:r>
            <a:r>
              <a:rPr kumimoji="0" lang="es-ES_tradnl" sz="100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 </a:t>
            </a:r>
            <a:r>
              <a:rPr kumimoji="0" lang="es-ES_tradnl" sz="1000" i="0" u="none" strike="noStrike" cap="none" normalizeH="0" baseline="0" err="1">
                <a:ln>
                  <a:noFill/>
                </a:ln>
                <a:solidFill>
                  <a:schemeClr val="tx1"/>
                </a:solidFill>
                <a:effectLst/>
                <a:latin typeface="Arial" pitchFamily="-107" charset="0"/>
                <a:ea typeface="ＭＳ Ｐゴシック" pitchFamily="-107" charset="-128"/>
                <a:cs typeface="ＭＳ Ｐゴシック" pitchFamily="-107" charset="-128"/>
              </a:rPr>
              <a:t>Distribution</a:t>
            </a:r>
            <a:r>
              <a:rPr kumimoji="0" lang="es-ES_tradnl" sz="100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 </a:t>
            </a:r>
            <a:r>
              <a:rPr kumimoji="0" lang="es-ES_tradnl" sz="1000" i="0" u="none" strike="noStrike" cap="none" normalizeH="0" baseline="0" err="1">
                <a:ln>
                  <a:noFill/>
                </a:ln>
                <a:solidFill>
                  <a:schemeClr val="tx1"/>
                </a:solidFill>
                <a:effectLst/>
                <a:latin typeface="Arial" pitchFamily="-107" charset="0"/>
                <a:ea typeface="ＭＳ Ｐゴシック" pitchFamily="-107" charset="-128"/>
                <a:cs typeface="ＭＳ Ｐゴシック" pitchFamily="-107" charset="-128"/>
              </a:rPr>
              <a:t>System</a:t>
            </a:r>
            <a:r>
              <a:rPr kumimoji="0" lang="es-ES_tradnl" sz="100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 </a:t>
            </a:r>
            <a:r>
              <a:rPr kumimoji="0" lang="es-ES_tradnl" sz="1000" i="0" u="none" strike="noStrike" cap="none" normalizeH="0" baseline="0" err="1">
                <a:ln>
                  <a:noFill/>
                </a:ln>
                <a:solidFill>
                  <a:schemeClr val="tx1"/>
                </a:solidFill>
                <a:effectLst/>
                <a:latin typeface="Arial" pitchFamily="-107" charset="0"/>
                <a:ea typeface="ＭＳ Ｐゴシック" pitchFamily="-107" charset="-128"/>
                <a:cs typeface="ＭＳ Ｐゴシック" pitchFamily="-107" charset="-128"/>
              </a:rPr>
              <a:t>Operators</a:t>
            </a:r>
            <a:r>
              <a:rPr kumimoji="0" lang="es-ES_tradnl" sz="100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 (E.DSO) realiza y actualiza un radar de tecnologías con el objetivo de identificar y analizar las tendencias y estimular la innovación</a:t>
            </a:r>
          </a:p>
        </p:txBody>
      </p:sp>
      <p:sp>
        <p:nvSpPr>
          <p:cNvPr id="11" name="3 CuadroTexto">
            <a:extLst>
              <a:ext uri="{FF2B5EF4-FFF2-40B4-BE49-F238E27FC236}">
                <a16:creationId xmlns:a16="http://schemas.microsoft.com/office/drawing/2014/main" id="{E2541F42-F43E-95E2-8C26-5B7A754412E4}"/>
              </a:ext>
            </a:extLst>
          </p:cNvPr>
          <p:cNvSpPr txBox="1"/>
          <p:nvPr/>
        </p:nvSpPr>
        <p:spPr>
          <a:xfrm>
            <a:off x="5707332" y="1617482"/>
            <a:ext cx="2912564" cy="646331"/>
          </a:xfrm>
          <a:prstGeom prst="rect">
            <a:avLst/>
          </a:prstGeom>
          <a:noFill/>
        </p:spPr>
        <p:txBody>
          <a:bodyPr wrap="square" rtlCol="0">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just"/>
            <a:r>
              <a:rPr lang="es-ES" sz="800" b="1">
                <a:solidFill>
                  <a:srgbClr val="2E9FAD"/>
                </a:solidFill>
                <a:latin typeface="+mj-lt"/>
                <a:cs typeface="Helvetica" panose="020B0604020202020204" pitchFamily="34" charset="0"/>
              </a:rPr>
              <a:t>I. </a:t>
            </a:r>
            <a:r>
              <a:rPr lang="es-ES" sz="800" b="1" err="1">
                <a:solidFill>
                  <a:srgbClr val="2E9FAD"/>
                </a:solidFill>
                <a:latin typeface="+mj-lt"/>
                <a:cs typeface="Helvetica" panose="020B0604020202020204" pitchFamily="34" charset="0"/>
              </a:rPr>
              <a:t>Sensorización</a:t>
            </a:r>
            <a:r>
              <a:rPr lang="es-ES" sz="800" b="1">
                <a:solidFill>
                  <a:srgbClr val="2E9FAD"/>
                </a:solidFill>
                <a:latin typeface="+mj-lt"/>
                <a:cs typeface="Helvetica" panose="020B0604020202020204" pitchFamily="34" charset="0"/>
              </a:rPr>
              <a:t> </a:t>
            </a:r>
          </a:p>
          <a:p>
            <a:pPr algn="just"/>
            <a:r>
              <a:rPr lang="es-ES" sz="700">
                <a:latin typeface="+mj-lt"/>
                <a:cs typeface="Helvetica" panose="020B0604020202020204" pitchFamily="34" charset="0"/>
              </a:rPr>
              <a:t>Digitalización del mundo físico impulsando el avance de </a:t>
            </a:r>
            <a:r>
              <a:rPr lang="es-ES" sz="700" i="1">
                <a:latin typeface="+mj-lt"/>
                <a:cs typeface="Helvetica" panose="020B0604020202020204" pitchFamily="34" charset="0"/>
              </a:rPr>
              <a:t>Smart </a:t>
            </a:r>
            <a:r>
              <a:rPr lang="es-ES" sz="700" i="1" err="1">
                <a:latin typeface="+mj-lt"/>
                <a:cs typeface="Helvetica" panose="020B0604020202020204" pitchFamily="34" charset="0"/>
              </a:rPr>
              <a:t>Grids</a:t>
            </a:r>
            <a:r>
              <a:rPr lang="es-ES" sz="700">
                <a:latin typeface="+mj-lt"/>
                <a:cs typeface="Helvetica" panose="020B0604020202020204" pitchFamily="34" charset="0"/>
              </a:rPr>
              <a:t>. Implementar nuevos modelos de operación y mantenimiento con ayuda de elementos tales como los contadores inteligentes, </a:t>
            </a:r>
            <a:r>
              <a:rPr lang="es-ES" sz="700" err="1">
                <a:latin typeface="+mj-lt"/>
                <a:cs typeface="Helvetica" panose="020B0604020202020204" pitchFamily="34" charset="0"/>
              </a:rPr>
              <a:t>IoT</a:t>
            </a:r>
            <a:r>
              <a:rPr lang="es-ES" sz="700">
                <a:latin typeface="+mj-lt"/>
                <a:cs typeface="Helvetica" panose="020B0604020202020204" pitchFamily="34" charset="0"/>
              </a:rPr>
              <a:t> en centros de transformación, etc.</a:t>
            </a:r>
          </a:p>
        </p:txBody>
      </p:sp>
      <p:sp>
        <p:nvSpPr>
          <p:cNvPr id="14" name="4 CuadroTexto">
            <a:extLst>
              <a:ext uri="{FF2B5EF4-FFF2-40B4-BE49-F238E27FC236}">
                <a16:creationId xmlns:a16="http://schemas.microsoft.com/office/drawing/2014/main" id="{0C79ED39-C630-1731-13BE-7DACD627265C}"/>
              </a:ext>
            </a:extLst>
          </p:cNvPr>
          <p:cNvSpPr txBox="1"/>
          <p:nvPr/>
        </p:nvSpPr>
        <p:spPr>
          <a:xfrm>
            <a:off x="5707332" y="2256785"/>
            <a:ext cx="2912564" cy="538609"/>
          </a:xfrm>
          <a:prstGeom prst="rect">
            <a:avLst/>
          </a:prstGeom>
          <a:noFill/>
        </p:spPr>
        <p:txBody>
          <a:bodyPr wrap="square" rtlCol="0">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just"/>
            <a:r>
              <a:rPr lang="es-ES" sz="800" b="1">
                <a:solidFill>
                  <a:srgbClr val="2E9FAD"/>
                </a:solidFill>
                <a:latin typeface="+mj-lt"/>
                <a:cs typeface="Helvetica" panose="020B0604020202020204" pitchFamily="34" charset="0"/>
              </a:rPr>
              <a:t>II. Sistemas de telecomunicaciones</a:t>
            </a:r>
          </a:p>
          <a:p>
            <a:pPr algn="just"/>
            <a:r>
              <a:rPr lang="es-ES" sz="700">
                <a:latin typeface="+mj-lt"/>
                <a:cs typeface="Helvetica" panose="020B0604020202020204" pitchFamily="34" charset="0"/>
              </a:rPr>
              <a:t>Para la empresa energética digitalizada del futuro, la conectividad es tan necesaria como los datos y su tratamiento (IOT, 5G, PLC, LPWAN )</a:t>
            </a:r>
          </a:p>
        </p:txBody>
      </p:sp>
      <p:sp>
        <p:nvSpPr>
          <p:cNvPr id="15" name="6 CuadroTexto">
            <a:extLst>
              <a:ext uri="{FF2B5EF4-FFF2-40B4-BE49-F238E27FC236}">
                <a16:creationId xmlns:a16="http://schemas.microsoft.com/office/drawing/2014/main" id="{C7D93227-F205-B6EF-58C4-BA8685BFEF47}"/>
              </a:ext>
            </a:extLst>
          </p:cNvPr>
          <p:cNvSpPr txBox="1"/>
          <p:nvPr/>
        </p:nvSpPr>
        <p:spPr>
          <a:xfrm>
            <a:off x="5707332" y="2788366"/>
            <a:ext cx="2912564" cy="754053"/>
          </a:xfrm>
          <a:prstGeom prst="rect">
            <a:avLst/>
          </a:prstGeom>
          <a:noFill/>
        </p:spPr>
        <p:txBody>
          <a:bodyPr wrap="square" rtlCol="0">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just"/>
            <a:r>
              <a:rPr lang="es-ES" sz="800" b="1">
                <a:solidFill>
                  <a:srgbClr val="2E9FAD"/>
                </a:solidFill>
                <a:latin typeface="+mj-lt"/>
                <a:cs typeface="Helvetica" panose="020B0604020202020204" pitchFamily="34" charset="0"/>
              </a:rPr>
              <a:t>III. Tecnologías de analítica de datos</a:t>
            </a:r>
          </a:p>
          <a:p>
            <a:pPr algn="just"/>
            <a:r>
              <a:rPr lang="es-ES" sz="700">
                <a:latin typeface="+mj-lt"/>
                <a:cs typeface="Helvetica" panose="020B0604020202020204" pitchFamily="34" charset="0"/>
              </a:rPr>
              <a:t>Detección averías, fraude, alarmas, previsión de demanda y generación, etc. Todo esto es posible gracias a avances existentes cuya implementación debe extenderse para poder avanzar en eficiencia. Es necesario seguir investigando para poder llegar a avanzar también en esta dirección</a:t>
            </a:r>
          </a:p>
        </p:txBody>
      </p:sp>
      <p:sp>
        <p:nvSpPr>
          <p:cNvPr id="20" name="7 Rectángulo">
            <a:extLst>
              <a:ext uri="{FF2B5EF4-FFF2-40B4-BE49-F238E27FC236}">
                <a16:creationId xmlns:a16="http://schemas.microsoft.com/office/drawing/2014/main" id="{52999E33-74EF-57E6-360A-9A4315E1C2DA}"/>
              </a:ext>
            </a:extLst>
          </p:cNvPr>
          <p:cNvSpPr/>
          <p:nvPr/>
        </p:nvSpPr>
        <p:spPr>
          <a:xfrm>
            <a:off x="5707332" y="3959250"/>
            <a:ext cx="2912564" cy="646331"/>
          </a:xfrm>
          <a:prstGeom prst="rect">
            <a:avLst/>
          </a:prstGeom>
          <a:noFill/>
        </p:spPr>
        <p:txBody>
          <a:bodyPr wrap="square" rtlCol="0">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just"/>
            <a:r>
              <a:rPr lang="es-ES" sz="800" b="1">
                <a:solidFill>
                  <a:srgbClr val="2E9FAD"/>
                </a:solidFill>
                <a:latin typeface="+mj-lt"/>
                <a:cs typeface="Helvetica" panose="020B0604020202020204" pitchFamily="34" charset="0"/>
              </a:rPr>
              <a:t>V. Plataformas digitales de gestión</a:t>
            </a:r>
          </a:p>
          <a:p>
            <a:pPr algn="just"/>
            <a:r>
              <a:rPr lang="es-ES" sz="700">
                <a:latin typeface="+mj-lt"/>
                <a:cs typeface="Helvetica" panose="020B0604020202020204" pitchFamily="34" charset="0"/>
              </a:rPr>
              <a:t>Plataformas de gestión de mercados, técnica del sistema, de los agregadores, de red y de los activos, de recursos energéticos distribuidos, como flexibilidad, </a:t>
            </a:r>
            <a:r>
              <a:rPr lang="es-ES" sz="700" err="1">
                <a:latin typeface="+mj-lt"/>
                <a:cs typeface="Helvetica" panose="020B0604020202020204" pitchFamily="34" charset="0"/>
              </a:rPr>
              <a:t>etc</a:t>
            </a:r>
            <a:r>
              <a:rPr lang="es-ES" sz="700">
                <a:latin typeface="+mj-lt"/>
                <a:cs typeface="Helvetica" panose="020B0604020202020204" pitchFamily="34" charset="0"/>
              </a:rPr>
              <a:t>, apalancado en nuevas tecnologías como el Edge Computing.</a:t>
            </a:r>
            <a:endParaRPr lang="es-ES" sz="700" b="1" u="sng">
              <a:solidFill>
                <a:srgbClr val="FF0000"/>
              </a:solidFill>
              <a:latin typeface="+mj-lt"/>
              <a:cs typeface="Helvetica" panose="020B0604020202020204" pitchFamily="34" charset="0"/>
            </a:endParaRPr>
          </a:p>
        </p:txBody>
      </p:sp>
      <p:sp>
        <p:nvSpPr>
          <p:cNvPr id="23" name="10 Rectángulo">
            <a:extLst>
              <a:ext uri="{FF2B5EF4-FFF2-40B4-BE49-F238E27FC236}">
                <a16:creationId xmlns:a16="http://schemas.microsoft.com/office/drawing/2014/main" id="{D63536C3-FA14-0AAE-2BCF-E1583887052D}"/>
              </a:ext>
            </a:extLst>
          </p:cNvPr>
          <p:cNvSpPr/>
          <p:nvPr/>
        </p:nvSpPr>
        <p:spPr>
          <a:xfrm>
            <a:off x="5707332" y="3535391"/>
            <a:ext cx="2912564" cy="430887"/>
          </a:xfrm>
          <a:prstGeom prst="rect">
            <a:avLst/>
          </a:prstGeom>
          <a:noFill/>
        </p:spPr>
        <p:txBody>
          <a:bodyPr wrap="square" rtlCol="0">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just"/>
            <a:r>
              <a:rPr lang="es-ES" sz="800" b="1">
                <a:solidFill>
                  <a:srgbClr val="2E9FAD"/>
                </a:solidFill>
                <a:latin typeface="+mj-lt"/>
                <a:cs typeface="Helvetica" panose="020B0604020202020204" pitchFamily="34" charset="0"/>
              </a:rPr>
              <a:t>IV. Ciberseguridad en las redes eléctricas </a:t>
            </a:r>
          </a:p>
          <a:p>
            <a:pPr algn="just"/>
            <a:r>
              <a:rPr lang="es-ES" sz="700">
                <a:latin typeface="+mj-lt"/>
                <a:cs typeface="Helvetica" panose="020B0604020202020204" pitchFamily="34" charset="0"/>
              </a:rPr>
              <a:t>Armonizar una estrategia de ciberseguridad en el sector energético a nivel europeo</a:t>
            </a:r>
            <a:endParaRPr lang="es-ES" sz="700" b="1" u="sng">
              <a:solidFill>
                <a:srgbClr val="FF0000"/>
              </a:solidFill>
              <a:latin typeface="+mj-lt"/>
              <a:cs typeface="Helvetica" panose="020B0604020202020204" pitchFamily="34" charset="0"/>
            </a:endParaRPr>
          </a:p>
        </p:txBody>
      </p:sp>
      <p:sp>
        <p:nvSpPr>
          <p:cNvPr id="25" name="Rectangle 20">
            <a:extLst>
              <a:ext uri="{FF2B5EF4-FFF2-40B4-BE49-F238E27FC236}">
                <a16:creationId xmlns:a16="http://schemas.microsoft.com/office/drawing/2014/main" id="{B53B1BF4-8A8A-CB05-67B6-EAE7FDBE5B88}"/>
              </a:ext>
            </a:extLst>
          </p:cNvPr>
          <p:cNvSpPr/>
          <p:nvPr/>
        </p:nvSpPr>
        <p:spPr bwMode="auto">
          <a:xfrm>
            <a:off x="5750291" y="1378289"/>
            <a:ext cx="2826647" cy="23083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s-ES_tradnl" sz="900" b="1">
                <a:solidFill>
                  <a:srgbClr val="2E9FAD"/>
                </a:solidFill>
                <a:latin typeface="Arial"/>
                <a:ea typeface="+mn-ea"/>
                <a:cs typeface="Arial"/>
              </a:rPr>
              <a:t>ÁMBITOS TECNOLÓGICOS DESTACADOS</a:t>
            </a:r>
          </a:p>
        </p:txBody>
      </p:sp>
      <p:sp>
        <p:nvSpPr>
          <p:cNvPr id="27" name="169 Elipse">
            <a:extLst>
              <a:ext uri="{FF2B5EF4-FFF2-40B4-BE49-F238E27FC236}">
                <a16:creationId xmlns:a16="http://schemas.microsoft.com/office/drawing/2014/main" id="{EBC59875-F8E9-481A-E81D-72CA13521C3A}"/>
              </a:ext>
            </a:extLst>
          </p:cNvPr>
          <p:cNvSpPr/>
          <p:nvPr/>
        </p:nvSpPr>
        <p:spPr>
          <a:xfrm>
            <a:off x="7536542" y="311188"/>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168 Elipse">
            <a:extLst>
              <a:ext uri="{FF2B5EF4-FFF2-40B4-BE49-F238E27FC236}">
                <a16:creationId xmlns:a16="http://schemas.microsoft.com/office/drawing/2014/main" id="{E88F3EF1-2E5C-322F-3FD9-A890C5AC5055}"/>
              </a:ext>
            </a:extLst>
          </p:cNvPr>
          <p:cNvSpPr/>
          <p:nvPr/>
        </p:nvSpPr>
        <p:spPr>
          <a:xfrm>
            <a:off x="7658133" y="431679"/>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170 Elipse">
            <a:extLst>
              <a:ext uri="{FF2B5EF4-FFF2-40B4-BE49-F238E27FC236}">
                <a16:creationId xmlns:a16="http://schemas.microsoft.com/office/drawing/2014/main" id="{2581FEA2-C290-C991-1D41-D0F05333E715}"/>
              </a:ext>
            </a:extLst>
          </p:cNvPr>
          <p:cNvSpPr/>
          <p:nvPr/>
        </p:nvSpPr>
        <p:spPr>
          <a:xfrm>
            <a:off x="7780281" y="311188"/>
            <a:ext cx="198360" cy="198360"/>
          </a:xfrm>
          <a:prstGeom prst="ellipse">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a:solidFill>
                <a:schemeClr val="bg1"/>
              </a:solidFill>
            </a:endParaRPr>
          </a:p>
        </p:txBody>
      </p:sp>
      <p:sp>
        <p:nvSpPr>
          <p:cNvPr id="30" name="23 Elipse">
            <a:extLst>
              <a:ext uri="{FF2B5EF4-FFF2-40B4-BE49-F238E27FC236}">
                <a16:creationId xmlns:a16="http://schemas.microsoft.com/office/drawing/2014/main" id="{5DCBABB1-C6F5-6105-C4A1-528471F1EACD}"/>
              </a:ext>
            </a:extLst>
          </p:cNvPr>
          <p:cNvSpPr/>
          <p:nvPr/>
        </p:nvSpPr>
        <p:spPr>
          <a:xfrm>
            <a:off x="7658133" y="190698"/>
            <a:ext cx="198360" cy="198360"/>
          </a:xfrm>
          <a:prstGeom prst="ellipse">
            <a:avLst/>
          </a:prstGeom>
          <a:solidFill>
            <a:srgbClr val="2E9FAD"/>
          </a:solidFill>
          <a:ln>
            <a:solidFill>
              <a:srgbClr val="2E9F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0" name="25 Circular">
            <a:extLst>
              <a:ext uri="{FF2B5EF4-FFF2-40B4-BE49-F238E27FC236}">
                <a16:creationId xmlns:a16="http://schemas.microsoft.com/office/drawing/2014/main" id="{BC674A03-CE4D-E1DA-ACB6-4E9F35F0BEEF}"/>
              </a:ext>
            </a:extLst>
          </p:cNvPr>
          <p:cNvSpPr>
            <a:spLocks/>
          </p:cNvSpPr>
          <p:nvPr/>
        </p:nvSpPr>
        <p:spPr>
          <a:xfrm flipV="1">
            <a:off x="7536542" y="311188"/>
            <a:ext cx="198360" cy="198360"/>
          </a:xfrm>
          <a:prstGeom prst="pie">
            <a:avLst>
              <a:gd name="adj1" fmla="val 0"/>
              <a:gd name="adj2" fmla="val 10800000"/>
            </a:avLst>
          </a:prstGeom>
          <a:solidFill>
            <a:schemeClr val="bg1">
              <a:lumMod val="95000"/>
            </a:schemeClr>
          </a:solidFill>
          <a:ln w="25400">
            <a:solidFill>
              <a:schemeClr val="bg1">
                <a:lumMod val="9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Slide Number Placeholder 2">
            <a:extLst>
              <a:ext uri="{FF2B5EF4-FFF2-40B4-BE49-F238E27FC236}">
                <a16:creationId xmlns:a16="http://schemas.microsoft.com/office/drawing/2014/main" id="{C1C325D4-13DC-40AA-8A3C-B5A7D944AD7C}"/>
              </a:ext>
            </a:extLst>
          </p:cNvPr>
          <p:cNvSpPr>
            <a:spLocks noGrp="1"/>
          </p:cNvSpPr>
          <p:nvPr>
            <p:ph type="sldNum" sz="quarter" idx="12"/>
          </p:nvPr>
        </p:nvSpPr>
        <p:spPr/>
        <p:txBody>
          <a:bodyPr/>
          <a:lstStyle/>
          <a:p>
            <a:pPr>
              <a:defRPr/>
            </a:pPr>
            <a:fld id="{B168D99D-E240-4725-A941-467C0249495E}" type="slidenum">
              <a:rPr lang="es-ES_tradnl" altLang="es-ES" smtClean="0"/>
              <a:pPr>
                <a:defRPr/>
              </a:pPr>
              <a:t>10</a:t>
            </a:fld>
            <a:endParaRPr lang="es-ES_tradnl" altLang="es-ES"/>
          </a:p>
        </p:txBody>
      </p:sp>
      <p:sp>
        <p:nvSpPr>
          <p:cNvPr id="22" name="8 CuadroTexto">
            <a:extLst>
              <a:ext uri="{FF2B5EF4-FFF2-40B4-BE49-F238E27FC236}">
                <a16:creationId xmlns:a16="http://schemas.microsoft.com/office/drawing/2014/main" id="{A1779631-2D4F-D02B-ED17-618A27D3A1D4}"/>
              </a:ext>
            </a:extLst>
          </p:cNvPr>
          <p:cNvSpPr txBox="1"/>
          <p:nvPr/>
        </p:nvSpPr>
        <p:spPr>
          <a:xfrm>
            <a:off x="5707332" y="4598555"/>
            <a:ext cx="2912564" cy="430887"/>
          </a:xfrm>
          <a:prstGeom prst="rect">
            <a:avLst/>
          </a:prstGeom>
          <a:noFill/>
        </p:spPr>
        <p:txBody>
          <a:bodyPr wrap="square" rtlCol="0">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just"/>
            <a:r>
              <a:rPr lang="es-ES" sz="800" b="1">
                <a:solidFill>
                  <a:srgbClr val="2E9FAD"/>
                </a:solidFill>
                <a:latin typeface="+mj-lt"/>
                <a:cs typeface="Helvetica" panose="020B0604020202020204" pitchFamily="34" charset="0"/>
              </a:rPr>
              <a:t>VI. Transacciones digitales </a:t>
            </a:r>
          </a:p>
          <a:p>
            <a:pPr algn="just"/>
            <a:r>
              <a:rPr lang="es-ES" sz="700">
                <a:latin typeface="+mj-lt"/>
                <a:cs typeface="Helvetica" panose="020B0604020202020204" pitchFamily="34" charset="0"/>
              </a:rPr>
              <a:t>Transacciones normalizadas, confiables, trazables, seguras y rápidas</a:t>
            </a:r>
          </a:p>
        </p:txBody>
      </p:sp>
    </p:spTree>
    <p:extLst>
      <p:ext uri="{BB962C8B-B14F-4D97-AF65-F5344CB8AC3E}">
        <p14:creationId xmlns:p14="http://schemas.microsoft.com/office/powerpoint/2010/main" val="3168066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to 12" hidden="1"/>
          <p:cNvGraphicFramePr>
            <a:graphicFrameLocks noChangeAspect="1"/>
          </p:cNvGraphicFramePr>
          <p:nvPr>
            <p:custDataLst>
              <p:tags r:id="rId1"/>
            </p:custDataLst>
            <p:extLst>
              <p:ext uri="{D42A27DB-BD31-4B8C-83A1-F6EECF244321}">
                <p14:modId xmlns:p14="http://schemas.microsoft.com/office/powerpoint/2010/main" val="8788892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13" name="Objeto 1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1" name="Slide Number Placeholder 10">
            <a:extLst>
              <a:ext uri="{FF2B5EF4-FFF2-40B4-BE49-F238E27FC236}">
                <a16:creationId xmlns:a16="http://schemas.microsoft.com/office/drawing/2014/main" id="{B69D57A4-22B2-46DB-9F71-16723B5130E7}"/>
              </a:ext>
            </a:extLst>
          </p:cNvPr>
          <p:cNvSpPr>
            <a:spLocks noGrp="1"/>
          </p:cNvSpPr>
          <p:nvPr>
            <p:ph type="sldNum" sz="quarter" idx="12"/>
          </p:nvPr>
        </p:nvSpPr>
        <p:spPr/>
        <p:txBody>
          <a:bodyPr/>
          <a:lstStyle/>
          <a:p>
            <a:pPr>
              <a:defRPr/>
            </a:pPr>
            <a:fld id="{B168D99D-E240-4725-A941-467C0249495E}" type="slidenum">
              <a:rPr lang="es-ES_tradnl" altLang="es-ES" smtClean="0"/>
              <a:pPr>
                <a:defRPr/>
              </a:pPr>
              <a:t>11</a:t>
            </a:fld>
            <a:endParaRPr lang="es-ES_tradnl" altLang="es-ES"/>
          </a:p>
        </p:txBody>
      </p:sp>
      <p:sp>
        <p:nvSpPr>
          <p:cNvPr id="12" name="Rectángulo 1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2" name="1 Título"/>
          <p:cNvSpPr>
            <a:spLocks noGrp="1"/>
          </p:cNvSpPr>
          <p:nvPr>
            <p:ph type="title"/>
          </p:nvPr>
        </p:nvSpPr>
        <p:spPr/>
        <p:txBody>
          <a:bodyPr vert="horz"/>
          <a:lstStyle/>
          <a:p>
            <a:r>
              <a:rPr lang="es-ES">
                <a:latin typeface="Arial" panose="020B0604020202020204" pitchFamily="34" charset="0"/>
                <a:cs typeface="Arial" panose="020B0604020202020204" pitchFamily="34" charset="0"/>
              </a:rPr>
              <a:t>Tecnologías clave en el Horizonte 2050</a:t>
            </a:r>
          </a:p>
        </p:txBody>
      </p:sp>
      <p:sp>
        <p:nvSpPr>
          <p:cNvPr id="15" name="2 Rectángulo"/>
          <p:cNvSpPr/>
          <p:nvPr/>
        </p:nvSpPr>
        <p:spPr>
          <a:xfrm>
            <a:off x="1262661" y="1389425"/>
            <a:ext cx="6621856" cy="246221"/>
          </a:xfrm>
          <a:prstGeom prst="rect">
            <a:avLst/>
          </a:prstGeom>
          <a:ln w="28575">
            <a:noFill/>
          </a:ln>
        </p:spPr>
        <p:txBody>
          <a:bodyPr wrap="square">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SE REQUIERE UNA EVOLUCIÓN Y MODERNIZACIÓN DE LOS EQUIPOS Y ELEMENTOS BÁSICOS</a:t>
            </a:r>
          </a:p>
        </p:txBody>
      </p:sp>
      <p:grpSp>
        <p:nvGrpSpPr>
          <p:cNvPr id="10" name="Grupo 9">
            <a:extLst>
              <a:ext uri="{FF2B5EF4-FFF2-40B4-BE49-F238E27FC236}">
                <a16:creationId xmlns:a16="http://schemas.microsoft.com/office/drawing/2014/main" id="{CAF39B55-E9FA-09FF-8D53-CED9E56EA20C}"/>
              </a:ext>
            </a:extLst>
          </p:cNvPr>
          <p:cNvGrpSpPr/>
          <p:nvPr/>
        </p:nvGrpSpPr>
        <p:grpSpPr>
          <a:xfrm>
            <a:off x="136616" y="1831473"/>
            <a:ext cx="8873947" cy="2808313"/>
            <a:chOff x="179512" y="2067693"/>
            <a:chExt cx="8873947" cy="2808313"/>
          </a:xfrm>
        </p:grpSpPr>
        <p:sp>
          <p:nvSpPr>
            <p:cNvPr id="41" name="Rectangle 40">
              <a:extLst>
                <a:ext uri="{FF2B5EF4-FFF2-40B4-BE49-F238E27FC236}">
                  <a16:creationId xmlns:a16="http://schemas.microsoft.com/office/drawing/2014/main" id="{94A51255-5EEB-420F-9114-6A7FF7C549D7}"/>
                </a:ext>
              </a:extLst>
            </p:cNvPr>
            <p:cNvSpPr/>
            <p:nvPr/>
          </p:nvSpPr>
          <p:spPr bwMode="auto">
            <a:xfrm>
              <a:off x="5540279" y="2067694"/>
              <a:ext cx="1726694" cy="2806923"/>
            </a:xfrm>
            <a:prstGeom prst="rect">
              <a:avLst/>
            </a:prstGeom>
            <a:noFill/>
            <a:ln w="9525" cap="flat" cmpd="sng" algn="ctr">
              <a:solidFill>
                <a:srgbClr val="1F6D77"/>
              </a:solidFill>
              <a:prstDash val="solid"/>
              <a:round/>
              <a:headEnd type="none" w="med" len="med"/>
              <a:tailEnd type="none" w="med" len="med"/>
            </a:ln>
            <a:effectLst/>
          </p:spPr>
          <p:txBody>
            <a:bodyPr vert="horz" wrap="square" lIns="91440" tIns="61200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a:latin typeface="+mj-lt"/>
                  <a:cs typeface="Helvetica" panose="020B0604020202020204" pitchFamily="34" charset="0"/>
                </a:rPr>
                <a:t>Dotadas de una mayor capacidad de monitorización, control a nivel de línea de baja tensión e incluso inteligencia distribuida capaz de gestionar de forma autónoma, si fuera necesario, la red de baja tensión que depende del centro.</a:t>
              </a:r>
            </a:p>
          </p:txBody>
        </p:sp>
        <p:grpSp>
          <p:nvGrpSpPr>
            <p:cNvPr id="42" name="Group 41">
              <a:extLst>
                <a:ext uri="{FF2B5EF4-FFF2-40B4-BE49-F238E27FC236}">
                  <a16:creationId xmlns:a16="http://schemas.microsoft.com/office/drawing/2014/main" id="{9AC1C31A-D86A-47B0-9DC4-19CA00868852}"/>
                </a:ext>
              </a:extLst>
            </p:cNvPr>
            <p:cNvGrpSpPr/>
            <p:nvPr/>
          </p:nvGrpSpPr>
          <p:grpSpPr>
            <a:xfrm>
              <a:off x="5538973" y="2067693"/>
              <a:ext cx="1728000" cy="576000"/>
              <a:chOff x="571313" y="2664737"/>
              <a:chExt cx="1391369" cy="504057"/>
            </a:xfrm>
            <a:solidFill>
              <a:srgbClr val="1F6D77"/>
            </a:solidFill>
          </p:grpSpPr>
          <p:sp>
            <p:nvSpPr>
              <p:cNvPr id="43" name="Arrow: Pentagon 42">
                <a:extLst>
                  <a:ext uri="{FF2B5EF4-FFF2-40B4-BE49-F238E27FC236}">
                    <a16:creationId xmlns:a16="http://schemas.microsoft.com/office/drawing/2014/main" id="{AA2D2153-ECD2-4EEC-BD83-D015838D0619}"/>
                  </a:ext>
                </a:extLst>
              </p:cNvPr>
              <p:cNvSpPr/>
              <p:nvPr/>
            </p:nvSpPr>
            <p:spPr bwMode="auto">
              <a:xfrm rot="5400000">
                <a:off x="1014986" y="2222149"/>
                <a:ext cx="504056" cy="1389233"/>
              </a:xfrm>
              <a:prstGeom prst="homePlate">
                <a:avLst>
                  <a:gd name="adj" fmla="val 18422"/>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endParaRPr>
              </a:p>
            </p:txBody>
          </p:sp>
          <p:sp>
            <p:nvSpPr>
              <p:cNvPr id="44" name="Rectangle 43">
                <a:extLst>
                  <a:ext uri="{FF2B5EF4-FFF2-40B4-BE49-F238E27FC236}">
                    <a16:creationId xmlns:a16="http://schemas.microsoft.com/office/drawing/2014/main" id="{ABA4D468-EEE0-4DF5-9B63-159B04103960}"/>
                  </a:ext>
                </a:extLst>
              </p:cNvPr>
              <p:cNvSpPr/>
              <p:nvPr/>
            </p:nvSpPr>
            <p:spPr bwMode="auto">
              <a:xfrm>
                <a:off x="571313" y="2664737"/>
                <a:ext cx="1391369" cy="401570"/>
              </a:xfrm>
              <a:prstGeom prst="rect">
                <a:avLst/>
              </a:prstGeom>
              <a:grpFill/>
              <a:ln w="9525" cap="flat" cmpd="sng" algn="ctr">
                <a:noFill/>
                <a:prstDash val="solid"/>
                <a:round/>
                <a:headEnd type="none" w="med" len="med"/>
                <a:tailEnd type="none" w="med" len="med"/>
              </a:ln>
              <a:effectLst/>
            </p:spPr>
            <p:txBody>
              <a:bodyPr vert="horz" wrap="square" lIns="91440" tIns="4680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b="1">
                    <a:solidFill>
                      <a:schemeClr val="bg1"/>
                    </a:solidFill>
                    <a:latin typeface="+mj-lt"/>
                    <a:cs typeface="Helvetica" panose="020B0604020202020204" pitchFamily="34" charset="0"/>
                  </a:rPr>
                  <a:t>Celdas de media tensión (MT) y equipos de protección y control (BT)</a:t>
                </a:r>
              </a:p>
            </p:txBody>
          </p:sp>
        </p:grpSp>
        <p:sp>
          <p:nvSpPr>
            <p:cNvPr id="51" name="Rectangle 50">
              <a:extLst>
                <a:ext uri="{FF2B5EF4-FFF2-40B4-BE49-F238E27FC236}">
                  <a16:creationId xmlns:a16="http://schemas.microsoft.com/office/drawing/2014/main" id="{47750195-F1EC-4CCC-A74E-3AE925034F5C}"/>
                </a:ext>
              </a:extLst>
            </p:cNvPr>
            <p:cNvSpPr/>
            <p:nvPr/>
          </p:nvSpPr>
          <p:spPr bwMode="auto">
            <a:xfrm>
              <a:off x="3753792" y="2067694"/>
              <a:ext cx="1726694" cy="2806923"/>
            </a:xfrm>
            <a:prstGeom prst="rect">
              <a:avLst/>
            </a:prstGeom>
            <a:noFill/>
            <a:ln w="9525" cap="flat" cmpd="sng" algn="ctr">
              <a:solidFill>
                <a:srgbClr val="1F6D77"/>
              </a:solidFill>
              <a:prstDash val="solid"/>
              <a:round/>
              <a:headEnd type="none" w="med" len="med"/>
              <a:tailEnd type="none" w="med" len="med"/>
            </a:ln>
            <a:effectLst/>
          </p:spPr>
          <p:txBody>
            <a:bodyPr vert="horz" wrap="square" lIns="91440" tIns="61200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a:latin typeface="+mj-lt"/>
                  <a:cs typeface="Helvetica" panose="020B0604020202020204" pitchFamily="34" charset="0"/>
                </a:rPr>
                <a:t>Centros sensorizados para monitorizar el estado de salud de la máquina, y con mayor capacidad de control, para ser equipos más activos y que colaboren en mantener la estabilidad y control de la red. La monitorización remota permitirá una mayor flexibilidad y eficiencia en el trabajo.</a:t>
              </a:r>
            </a:p>
          </p:txBody>
        </p:sp>
        <p:grpSp>
          <p:nvGrpSpPr>
            <p:cNvPr id="52" name="Group 51">
              <a:extLst>
                <a:ext uri="{FF2B5EF4-FFF2-40B4-BE49-F238E27FC236}">
                  <a16:creationId xmlns:a16="http://schemas.microsoft.com/office/drawing/2014/main" id="{D4EEAA0B-1D56-455F-921F-718371F30B56}"/>
                </a:ext>
              </a:extLst>
            </p:cNvPr>
            <p:cNvGrpSpPr/>
            <p:nvPr/>
          </p:nvGrpSpPr>
          <p:grpSpPr>
            <a:xfrm>
              <a:off x="3752486" y="2067693"/>
              <a:ext cx="1726693" cy="576000"/>
              <a:chOff x="571313" y="2664737"/>
              <a:chExt cx="1390317" cy="504057"/>
            </a:xfrm>
            <a:solidFill>
              <a:srgbClr val="1F6D77"/>
            </a:solidFill>
          </p:grpSpPr>
          <p:sp>
            <p:nvSpPr>
              <p:cNvPr id="53" name="Arrow: Pentagon 52">
                <a:extLst>
                  <a:ext uri="{FF2B5EF4-FFF2-40B4-BE49-F238E27FC236}">
                    <a16:creationId xmlns:a16="http://schemas.microsoft.com/office/drawing/2014/main" id="{16BBC124-FBDB-4FC3-ADF5-38213C248C4B}"/>
                  </a:ext>
                </a:extLst>
              </p:cNvPr>
              <p:cNvSpPr/>
              <p:nvPr/>
            </p:nvSpPr>
            <p:spPr bwMode="auto">
              <a:xfrm rot="5400000">
                <a:off x="1014986" y="2222149"/>
                <a:ext cx="504056" cy="1389233"/>
              </a:xfrm>
              <a:prstGeom prst="homePlate">
                <a:avLst>
                  <a:gd name="adj" fmla="val 18422"/>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endParaRPr>
              </a:p>
            </p:txBody>
          </p:sp>
          <p:sp>
            <p:nvSpPr>
              <p:cNvPr id="54" name="Rectangle 53">
                <a:extLst>
                  <a:ext uri="{FF2B5EF4-FFF2-40B4-BE49-F238E27FC236}">
                    <a16:creationId xmlns:a16="http://schemas.microsoft.com/office/drawing/2014/main" id="{BE75526F-9FD7-4AD6-B391-12C0F13591C6}"/>
                  </a:ext>
                </a:extLst>
              </p:cNvPr>
              <p:cNvSpPr/>
              <p:nvPr/>
            </p:nvSpPr>
            <p:spPr bwMode="auto">
              <a:xfrm>
                <a:off x="571313" y="2664737"/>
                <a:ext cx="1388957" cy="401570"/>
              </a:xfrm>
              <a:prstGeom prst="rect">
                <a:avLst/>
              </a:prstGeom>
              <a:grpFill/>
              <a:ln w="9525" cap="flat" cmpd="sng" algn="ctr">
                <a:noFill/>
                <a:prstDash val="solid"/>
                <a:round/>
                <a:headEnd type="none" w="med" len="med"/>
                <a:tailEnd type="none" w="med" len="med"/>
              </a:ln>
              <a:effectLst/>
            </p:spPr>
            <p:txBody>
              <a:bodyPr vert="horz" wrap="square" lIns="91440" tIns="4680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b="1">
                    <a:solidFill>
                      <a:schemeClr val="bg1"/>
                    </a:solidFill>
                    <a:latin typeface="+mj-lt"/>
                    <a:cs typeface="Helvetica" panose="020B0604020202020204" pitchFamily="34" charset="0"/>
                  </a:rPr>
                  <a:t>Vigilancia remota de centros de transformación</a:t>
                </a:r>
              </a:p>
            </p:txBody>
          </p:sp>
        </p:grpSp>
        <p:sp>
          <p:nvSpPr>
            <p:cNvPr id="56" name="Rectangle 55">
              <a:extLst>
                <a:ext uri="{FF2B5EF4-FFF2-40B4-BE49-F238E27FC236}">
                  <a16:creationId xmlns:a16="http://schemas.microsoft.com/office/drawing/2014/main" id="{1491AD3E-271C-49F9-B017-96789D55577D}"/>
                </a:ext>
              </a:extLst>
            </p:cNvPr>
            <p:cNvSpPr/>
            <p:nvPr/>
          </p:nvSpPr>
          <p:spPr bwMode="auto">
            <a:xfrm>
              <a:off x="1967305" y="2067694"/>
              <a:ext cx="1726694" cy="2806923"/>
            </a:xfrm>
            <a:prstGeom prst="rect">
              <a:avLst/>
            </a:prstGeom>
            <a:noFill/>
            <a:ln w="9525" cap="flat" cmpd="sng" algn="ctr">
              <a:solidFill>
                <a:srgbClr val="1F6D77"/>
              </a:solidFill>
              <a:prstDash val="solid"/>
              <a:round/>
              <a:headEnd type="none" w="med" len="med"/>
              <a:tailEnd type="none" w="med" len="med"/>
            </a:ln>
            <a:effectLst/>
          </p:spPr>
          <p:txBody>
            <a:bodyPr vert="horz" wrap="square" lIns="91440" tIns="61200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a:latin typeface="+mj-lt"/>
                  <a:cs typeface="Helvetica" panose="020B0604020202020204" pitchFamily="34" charset="0"/>
                </a:rPr>
                <a:t>Reciclado de materiales e implementar medidas para el desarrollo de una circularidad en el proceso. En los procesos de generación se han implementado ya elementos como la búsqueda de una segunda vida de las plantas de generación de combustible fósil, o la segunda vida para las baterías de vehículos eléctricos. </a:t>
              </a:r>
            </a:p>
          </p:txBody>
        </p:sp>
        <p:grpSp>
          <p:nvGrpSpPr>
            <p:cNvPr id="57" name="Group 56">
              <a:extLst>
                <a:ext uri="{FF2B5EF4-FFF2-40B4-BE49-F238E27FC236}">
                  <a16:creationId xmlns:a16="http://schemas.microsoft.com/office/drawing/2014/main" id="{FBF0221B-431B-49E9-89D8-183A1852AEB2}"/>
                </a:ext>
              </a:extLst>
            </p:cNvPr>
            <p:cNvGrpSpPr/>
            <p:nvPr/>
          </p:nvGrpSpPr>
          <p:grpSpPr>
            <a:xfrm>
              <a:off x="1965999" y="2067693"/>
              <a:ext cx="1726693" cy="576000"/>
              <a:chOff x="571313" y="2664737"/>
              <a:chExt cx="1390317" cy="504057"/>
            </a:xfrm>
            <a:solidFill>
              <a:srgbClr val="1F6D77"/>
            </a:solidFill>
          </p:grpSpPr>
          <p:sp>
            <p:nvSpPr>
              <p:cNvPr id="58" name="Arrow: Pentagon 57">
                <a:extLst>
                  <a:ext uri="{FF2B5EF4-FFF2-40B4-BE49-F238E27FC236}">
                    <a16:creationId xmlns:a16="http://schemas.microsoft.com/office/drawing/2014/main" id="{A98E2699-79E8-4167-97C9-88EB650C99C8}"/>
                  </a:ext>
                </a:extLst>
              </p:cNvPr>
              <p:cNvSpPr/>
              <p:nvPr/>
            </p:nvSpPr>
            <p:spPr bwMode="auto">
              <a:xfrm rot="5400000">
                <a:off x="1014986" y="2222149"/>
                <a:ext cx="504056" cy="1389233"/>
              </a:xfrm>
              <a:prstGeom prst="homePlate">
                <a:avLst>
                  <a:gd name="adj" fmla="val 18422"/>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endParaRPr>
              </a:p>
            </p:txBody>
          </p:sp>
          <p:sp>
            <p:nvSpPr>
              <p:cNvPr id="59" name="Rectangle 58">
                <a:extLst>
                  <a:ext uri="{FF2B5EF4-FFF2-40B4-BE49-F238E27FC236}">
                    <a16:creationId xmlns:a16="http://schemas.microsoft.com/office/drawing/2014/main" id="{48C4786C-3462-43CC-8197-8C31686E8AB5}"/>
                  </a:ext>
                </a:extLst>
              </p:cNvPr>
              <p:cNvSpPr/>
              <p:nvPr/>
            </p:nvSpPr>
            <p:spPr bwMode="auto">
              <a:xfrm>
                <a:off x="571313" y="2664737"/>
                <a:ext cx="1388957" cy="401570"/>
              </a:xfrm>
              <a:prstGeom prst="rect">
                <a:avLst/>
              </a:prstGeom>
              <a:grpFill/>
              <a:ln w="9525" cap="flat" cmpd="sng" algn="ctr">
                <a:noFill/>
                <a:prstDash val="solid"/>
                <a:round/>
                <a:headEnd type="none" w="med" len="med"/>
                <a:tailEnd type="none" w="med" len="med"/>
              </a:ln>
              <a:effectLst/>
            </p:spPr>
            <p:txBody>
              <a:bodyPr vert="horz" wrap="square" lIns="91440" tIns="4680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b="1">
                    <a:solidFill>
                      <a:schemeClr val="bg1"/>
                    </a:solidFill>
                    <a:latin typeface="+mj-lt"/>
                    <a:cs typeface="Helvetica" panose="020B0604020202020204" pitchFamily="34" charset="0"/>
                  </a:rPr>
                  <a:t>Economía circular</a:t>
                </a:r>
              </a:p>
            </p:txBody>
          </p:sp>
        </p:grpSp>
        <p:sp>
          <p:nvSpPr>
            <p:cNvPr id="61" name="Rectangle 60">
              <a:extLst>
                <a:ext uri="{FF2B5EF4-FFF2-40B4-BE49-F238E27FC236}">
                  <a16:creationId xmlns:a16="http://schemas.microsoft.com/office/drawing/2014/main" id="{D1EC6398-CEF0-4C42-AB4D-46E65A6C40C5}"/>
                </a:ext>
              </a:extLst>
            </p:cNvPr>
            <p:cNvSpPr/>
            <p:nvPr/>
          </p:nvSpPr>
          <p:spPr bwMode="auto">
            <a:xfrm>
              <a:off x="180818" y="2067694"/>
              <a:ext cx="1726694" cy="2806923"/>
            </a:xfrm>
            <a:prstGeom prst="rect">
              <a:avLst/>
            </a:prstGeom>
            <a:noFill/>
            <a:ln w="9525" cap="flat" cmpd="sng" algn="ctr">
              <a:solidFill>
                <a:srgbClr val="1F6D77"/>
              </a:solidFill>
              <a:prstDash val="solid"/>
              <a:round/>
              <a:headEnd type="none" w="med" len="med"/>
              <a:tailEnd type="none" w="med" len="med"/>
            </a:ln>
            <a:effectLst/>
          </p:spPr>
          <p:txBody>
            <a:bodyPr vert="horz" wrap="square" lIns="91440" tIns="61200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a:latin typeface="+mj-lt"/>
                  <a:cs typeface="Helvetica" panose="020B0604020202020204" pitchFamily="34" charset="0"/>
                </a:rPr>
                <a:t>La evolución de los transformadores hará que sean más compactos, con menor cantidad de pérdidas, dieléctricos, más sostenibles y con una mayor robustez y fiabilidad. Ejemplo de ello es el trabajo que se ha generado para alcanzar los SF6-free </a:t>
              </a:r>
              <a:r>
                <a:rPr lang="es-ES" sz="1000" err="1">
                  <a:latin typeface="+mj-lt"/>
                  <a:cs typeface="Helvetica" panose="020B0604020202020204" pitchFamily="34" charset="0"/>
                </a:rPr>
                <a:t>equipments</a:t>
              </a:r>
              <a:r>
                <a:rPr lang="es-ES" sz="1000">
                  <a:latin typeface="+mj-lt"/>
                  <a:cs typeface="Helvetica" panose="020B0604020202020204" pitchFamily="34" charset="0"/>
                </a:rPr>
                <a:t>. </a:t>
              </a:r>
            </a:p>
          </p:txBody>
        </p:sp>
        <p:grpSp>
          <p:nvGrpSpPr>
            <p:cNvPr id="62" name="Group 61">
              <a:extLst>
                <a:ext uri="{FF2B5EF4-FFF2-40B4-BE49-F238E27FC236}">
                  <a16:creationId xmlns:a16="http://schemas.microsoft.com/office/drawing/2014/main" id="{38DEE6D4-2FF9-41BF-825E-58F7B8B37184}"/>
                </a:ext>
              </a:extLst>
            </p:cNvPr>
            <p:cNvGrpSpPr/>
            <p:nvPr/>
          </p:nvGrpSpPr>
          <p:grpSpPr>
            <a:xfrm>
              <a:off x="179512" y="2067693"/>
              <a:ext cx="1726693" cy="576000"/>
              <a:chOff x="571313" y="2664737"/>
              <a:chExt cx="1390317" cy="504057"/>
            </a:xfrm>
            <a:solidFill>
              <a:srgbClr val="1F6D77"/>
            </a:solidFill>
          </p:grpSpPr>
          <p:sp>
            <p:nvSpPr>
              <p:cNvPr id="63" name="Arrow: Pentagon 62">
                <a:extLst>
                  <a:ext uri="{FF2B5EF4-FFF2-40B4-BE49-F238E27FC236}">
                    <a16:creationId xmlns:a16="http://schemas.microsoft.com/office/drawing/2014/main" id="{A71809AC-6C17-4119-B423-08B449E0251E}"/>
                  </a:ext>
                </a:extLst>
              </p:cNvPr>
              <p:cNvSpPr/>
              <p:nvPr/>
            </p:nvSpPr>
            <p:spPr bwMode="auto">
              <a:xfrm rot="5400000">
                <a:off x="1014986" y="2222149"/>
                <a:ext cx="504056" cy="1389233"/>
              </a:xfrm>
              <a:prstGeom prst="homePlate">
                <a:avLst>
                  <a:gd name="adj" fmla="val 18422"/>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endParaRPr>
              </a:p>
            </p:txBody>
          </p:sp>
          <p:sp>
            <p:nvSpPr>
              <p:cNvPr id="64" name="Rectangle 63">
                <a:extLst>
                  <a:ext uri="{FF2B5EF4-FFF2-40B4-BE49-F238E27FC236}">
                    <a16:creationId xmlns:a16="http://schemas.microsoft.com/office/drawing/2014/main" id="{90CA29F7-D4BE-4D79-9129-9D3865FDAA0C}"/>
                  </a:ext>
                </a:extLst>
              </p:cNvPr>
              <p:cNvSpPr/>
              <p:nvPr/>
            </p:nvSpPr>
            <p:spPr bwMode="auto">
              <a:xfrm>
                <a:off x="571313" y="2664737"/>
                <a:ext cx="1388957" cy="401570"/>
              </a:xfrm>
              <a:prstGeom prst="rect">
                <a:avLst/>
              </a:prstGeom>
              <a:grpFill/>
              <a:ln w="9525" cap="flat" cmpd="sng" algn="ctr">
                <a:noFill/>
                <a:prstDash val="solid"/>
                <a:round/>
                <a:headEnd type="none" w="med" len="med"/>
                <a:tailEnd type="none" w="med" len="med"/>
              </a:ln>
              <a:effectLst/>
            </p:spPr>
            <p:txBody>
              <a:bodyPr vert="horz" wrap="square" lIns="91440" tIns="4680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b="1">
                    <a:solidFill>
                      <a:schemeClr val="bg1"/>
                    </a:solidFill>
                    <a:latin typeface="+mj-lt"/>
                    <a:cs typeface="Helvetica" panose="020B0604020202020204" pitchFamily="34" charset="0"/>
                  </a:rPr>
                  <a:t>Transformadores</a:t>
                </a:r>
              </a:p>
            </p:txBody>
          </p:sp>
        </p:grpSp>
        <p:sp>
          <p:nvSpPr>
            <p:cNvPr id="66" name="Rectangle 65">
              <a:extLst>
                <a:ext uri="{FF2B5EF4-FFF2-40B4-BE49-F238E27FC236}">
                  <a16:creationId xmlns:a16="http://schemas.microsoft.com/office/drawing/2014/main" id="{5E68B52C-00F6-46E6-9720-F05D585DDF62}"/>
                </a:ext>
              </a:extLst>
            </p:cNvPr>
            <p:cNvSpPr/>
            <p:nvPr/>
          </p:nvSpPr>
          <p:spPr bwMode="auto">
            <a:xfrm>
              <a:off x="7326765" y="2069083"/>
              <a:ext cx="1726694" cy="2806923"/>
            </a:xfrm>
            <a:prstGeom prst="rect">
              <a:avLst/>
            </a:prstGeom>
            <a:solidFill>
              <a:schemeClr val="bg1"/>
            </a:solidFill>
            <a:ln w="9525" cap="flat" cmpd="sng" algn="ctr">
              <a:solidFill>
                <a:srgbClr val="1F6D77"/>
              </a:solidFill>
              <a:prstDash val="solid"/>
              <a:round/>
              <a:headEnd type="none" w="med" len="med"/>
              <a:tailEnd type="none" w="med" len="med"/>
            </a:ln>
            <a:effectLst/>
          </p:spPr>
          <p:txBody>
            <a:bodyPr vert="horz" wrap="square" lIns="91440" tIns="61200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a:latin typeface="+mj-lt"/>
                  <a:cs typeface="Helvetica" panose="020B0604020202020204" pitchFamily="34" charset="0"/>
                </a:rPr>
                <a:t>Avanzar en el desarrollo de nuevos equipos y evolucionar los existentes, haciendo uso de laboratorios para validar su funcionamiento en escenarios reales. Además, debe potenciarse la innovación en productos y servicios que precisen exenciones regulatorias (</a:t>
              </a:r>
              <a:r>
                <a:rPr lang="es-ES" sz="1000" err="1">
                  <a:latin typeface="+mj-lt"/>
                  <a:cs typeface="Helvetica" panose="020B0604020202020204" pitchFamily="34" charset="0"/>
                </a:rPr>
                <a:t>sandboxes</a:t>
              </a:r>
              <a:r>
                <a:rPr lang="es-ES" sz="1000">
                  <a:latin typeface="+mj-lt"/>
                  <a:cs typeface="Helvetica" panose="020B0604020202020204" pitchFamily="34" charset="0"/>
                </a:rPr>
                <a:t>) para demostrar sus beneficios al sistema eléctrico.</a:t>
              </a:r>
            </a:p>
          </p:txBody>
        </p:sp>
        <p:grpSp>
          <p:nvGrpSpPr>
            <p:cNvPr id="67" name="Group 66">
              <a:extLst>
                <a:ext uri="{FF2B5EF4-FFF2-40B4-BE49-F238E27FC236}">
                  <a16:creationId xmlns:a16="http://schemas.microsoft.com/office/drawing/2014/main" id="{2E99A18B-DABE-4BF2-8F23-5DA8C2A465B3}"/>
                </a:ext>
              </a:extLst>
            </p:cNvPr>
            <p:cNvGrpSpPr/>
            <p:nvPr/>
          </p:nvGrpSpPr>
          <p:grpSpPr>
            <a:xfrm>
              <a:off x="7325459" y="2069082"/>
              <a:ext cx="1726693" cy="576000"/>
              <a:chOff x="571313" y="2664737"/>
              <a:chExt cx="1390317" cy="504057"/>
            </a:xfrm>
            <a:solidFill>
              <a:srgbClr val="1F6D77"/>
            </a:solidFill>
          </p:grpSpPr>
          <p:sp>
            <p:nvSpPr>
              <p:cNvPr id="68" name="Arrow: Pentagon 67">
                <a:extLst>
                  <a:ext uri="{FF2B5EF4-FFF2-40B4-BE49-F238E27FC236}">
                    <a16:creationId xmlns:a16="http://schemas.microsoft.com/office/drawing/2014/main" id="{314CD2D4-0BBC-47DB-B907-22EBDD588873}"/>
                  </a:ext>
                </a:extLst>
              </p:cNvPr>
              <p:cNvSpPr/>
              <p:nvPr/>
            </p:nvSpPr>
            <p:spPr bwMode="auto">
              <a:xfrm rot="5400000">
                <a:off x="1014986" y="2222149"/>
                <a:ext cx="504056" cy="1389233"/>
              </a:xfrm>
              <a:prstGeom prst="homePlate">
                <a:avLst>
                  <a:gd name="adj" fmla="val 18422"/>
                </a:avLst>
              </a:prstGeom>
              <a:grp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endParaRPr>
              </a:p>
            </p:txBody>
          </p:sp>
          <p:sp>
            <p:nvSpPr>
              <p:cNvPr id="69" name="Rectangle 68">
                <a:extLst>
                  <a:ext uri="{FF2B5EF4-FFF2-40B4-BE49-F238E27FC236}">
                    <a16:creationId xmlns:a16="http://schemas.microsoft.com/office/drawing/2014/main" id="{31358C7C-47B9-40E9-8F4E-478C00D02F62}"/>
                  </a:ext>
                </a:extLst>
              </p:cNvPr>
              <p:cNvSpPr/>
              <p:nvPr/>
            </p:nvSpPr>
            <p:spPr bwMode="auto">
              <a:xfrm>
                <a:off x="571313" y="2664737"/>
                <a:ext cx="1388957" cy="401570"/>
              </a:xfrm>
              <a:prstGeom prst="rect">
                <a:avLst/>
              </a:prstGeom>
              <a:grpFill/>
              <a:ln w="9525" cap="flat" cmpd="sng" algn="ctr">
                <a:noFill/>
                <a:prstDash val="solid"/>
                <a:round/>
                <a:headEnd type="none" w="med" len="med"/>
                <a:tailEnd type="none" w="med" len="med"/>
              </a:ln>
              <a:effectLst/>
            </p:spPr>
            <p:txBody>
              <a:bodyPr vert="horz" wrap="square" lIns="91440" tIns="4680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 sz="1000" b="1">
                    <a:solidFill>
                      <a:schemeClr val="bg1"/>
                    </a:solidFill>
                    <a:latin typeface="+mj-lt"/>
                    <a:cs typeface="Helvetica" panose="020B0604020202020204" pitchFamily="34" charset="0"/>
                  </a:rPr>
                  <a:t>Innovación tecnológica y regulatoria</a:t>
                </a:r>
              </a:p>
            </p:txBody>
          </p:sp>
        </p:grpSp>
      </p:grpSp>
      <p:sp>
        <p:nvSpPr>
          <p:cNvPr id="3" name="2 Marcador de contenido">
            <a:extLst>
              <a:ext uri="{FF2B5EF4-FFF2-40B4-BE49-F238E27FC236}">
                <a16:creationId xmlns:a16="http://schemas.microsoft.com/office/drawing/2014/main" id="{F648B4F5-03C9-1529-235C-2978D10F92AE}"/>
              </a:ext>
            </a:extLst>
          </p:cNvPr>
          <p:cNvSpPr>
            <a:spLocks noGrp="1"/>
          </p:cNvSpPr>
          <p:nvPr/>
        </p:nvSpPr>
        <p:spPr>
          <a:xfrm>
            <a:off x="3177" y="906791"/>
            <a:ext cx="9140824" cy="324035"/>
          </a:xfrm>
          <a:prstGeom prst="homePlate">
            <a:avLst>
              <a:gd name="adj" fmla="val 0"/>
            </a:avLst>
          </a:prstGeom>
          <a:solidFill>
            <a:srgbClr val="1F6D77"/>
          </a:solidFill>
        </p:spPr>
        <p:txBody>
          <a:bodyPr anchor="ctr"/>
          <a:lstStyle>
            <a:lvl1pPr marL="342900" indent="-342900" algn="l" defTabSz="457200" rtl="0" eaLnBrk="1" fontAlgn="base" hangingPunct="1">
              <a:spcBef>
                <a:spcPct val="20000"/>
              </a:spcBef>
              <a:spcAft>
                <a:spcPct val="0"/>
              </a:spcAft>
              <a:buSzPct val="100000"/>
              <a:defRPr sz="2200">
                <a:solidFill>
                  <a:srgbClr val="424A52"/>
                </a:solidFill>
                <a:latin typeface="+mn-lt"/>
                <a:ea typeface="+mn-ea"/>
                <a:cs typeface="+mn-cs"/>
              </a:defRPr>
            </a:lvl1pPr>
            <a:lvl2pPr marL="457200" algn="l" defTabSz="457200" rtl="0" eaLnBrk="1" fontAlgn="base" hangingPunct="1">
              <a:spcBef>
                <a:spcPct val="20000"/>
              </a:spcBef>
              <a:spcAft>
                <a:spcPct val="0"/>
              </a:spcAft>
              <a:buClr>
                <a:srgbClr val="424A52"/>
              </a:buClr>
              <a:buFont typeface="Wingdings" panose="05000000000000000000" pitchFamily="2" charset="2"/>
              <a:defRPr sz="2000">
                <a:solidFill>
                  <a:srgbClr val="424A52"/>
                </a:solidFill>
                <a:latin typeface="+mn-lt"/>
                <a:ea typeface="+mn-ea"/>
              </a:defRPr>
            </a:lvl2pPr>
            <a:lvl3pPr marL="914400" algn="l" defTabSz="457200" rtl="0" eaLnBrk="1" fontAlgn="base" hangingPunct="1">
              <a:spcBef>
                <a:spcPct val="20000"/>
              </a:spcBef>
              <a:spcAft>
                <a:spcPct val="0"/>
              </a:spcAft>
              <a:buFont typeface="Lucida Grande" pitchFamily="34" charset="0"/>
              <a:defRPr sz="2000">
                <a:solidFill>
                  <a:srgbClr val="424A52"/>
                </a:solidFill>
                <a:latin typeface="+mn-lt"/>
                <a:ea typeface="+mn-ea"/>
              </a:defRPr>
            </a:lvl3pPr>
            <a:lvl4pPr marL="16002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4pPr>
            <a:lvl5pPr marL="20574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5pPr>
            <a:lvl6pPr marL="25146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6pPr>
            <a:lvl7pPr marL="29718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7pPr>
            <a:lvl8pPr marL="34290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8pPr>
            <a:lvl9pPr marL="38862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9pPr>
          </a:lstStyle>
          <a:p>
            <a:pPr marL="715963" indent="0"/>
            <a:r>
              <a:rPr lang="es-ES" sz="1000" b="1">
                <a:solidFill>
                  <a:schemeClr val="bg1"/>
                </a:solidFill>
                <a:latin typeface="Arial"/>
                <a:cs typeface="Arial"/>
              </a:rPr>
              <a:t>2. Evolución de los equipos y materiales</a:t>
            </a:r>
          </a:p>
        </p:txBody>
      </p:sp>
      <p:sp>
        <p:nvSpPr>
          <p:cNvPr id="4" name="169 Elipse">
            <a:extLst>
              <a:ext uri="{FF2B5EF4-FFF2-40B4-BE49-F238E27FC236}">
                <a16:creationId xmlns:a16="http://schemas.microsoft.com/office/drawing/2014/main" id="{35E8FF79-17E9-DC1C-C04B-52F1173213A2}"/>
              </a:ext>
            </a:extLst>
          </p:cNvPr>
          <p:cNvSpPr/>
          <p:nvPr/>
        </p:nvSpPr>
        <p:spPr>
          <a:xfrm>
            <a:off x="7536542" y="311188"/>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168 Elipse">
            <a:extLst>
              <a:ext uri="{FF2B5EF4-FFF2-40B4-BE49-F238E27FC236}">
                <a16:creationId xmlns:a16="http://schemas.microsoft.com/office/drawing/2014/main" id="{15C36E90-3F08-9531-32A0-F2D06EA7FD9A}"/>
              </a:ext>
            </a:extLst>
          </p:cNvPr>
          <p:cNvSpPr/>
          <p:nvPr/>
        </p:nvSpPr>
        <p:spPr>
          <a:xfrm>
            <a:off x="7658133" y="431679"/>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170 Elipse">
            <a:extLst>
              <a:ext uri="{FF2B5EF4-FFF2-40B4-BE49-F238E27FC236}">
                <a16:creationId xmlns:a16="http://schemas.microsoft.com/office/drawing/2014/main" id="{012796FE-C57C-42B5-264D-45CF956413E7}"/>
              </a:ext>
            </a:extLst>
          </p:cNvPr>
          <p:cNvSpPr/>
          <p:nvPr/>
        </p:nvSpPr>
        <p:spPr>
          <a:xfrm>
            <a:off x="7780281" y="311188"/>
            <a:ext cx="198360" cy="198360"/>
          </a:xfrm>
          <a:prstGeom prst="ellipse">
            <a:avLst/>
          </a:prstGeom>
          <a:solidFill>
            <a:srgbClr val="1F6D77"/>
          </a:solidFill>
          <a:ln w="9525">
            <a:solidFill>
              <a:srgbClr val="1F6D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a:solidFill>
                <a:schemeClr val="bg1"/>
              </a:solidFill>
            </a:endParaRPr>
          </a:p>
        </p:txBody>
      </p:sp>
      <p:sp>
        <p:nvSpPr>
          <p:cNvPr id="8" name="23 Elipse">
            <a:extLst>
              <a:ext uri="{FF2B5EF4-FFF2-40B4-BE49-F238E27FC236}">
                <a16:creationId xmlns:a16="http://schemas.microsoft.com/office/drawing/2014/main" id="{2B048032-ACA9-9FFB-16F9-9BBAE7C80AF5}"/>
              </a:ext>
            </a:extLst>
          </p:cNvPr>
          <p:cNvSpPr/>
          <p:nvPr/>
        </p:nvSpPr>
        <p:spPr>
          <a:xfrm>
            <a:off x="7658133" y="190698"/>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25 Circular">
            <a:extLst>
              <a:ext uri="{FF2B5EF4-FFF2-40B4-BE49-F238E27FC236}">
                <a16:creationId xmlns:a16="http://schemas.microsoft.com/office/drawing/2014/main" id="{B77E7E37-314F-B53F-6C21-8B78C77E3616}"/>
              </a:ext>
            </a:extLst>
          </p:cNvPr>
          <p:cNvSpPr>
            <a:spLocks/>
          </p:cNvSpPr>
          <p:nvPr/>
        </p:nvSpPr>
        <p:spPr>
          <a:xfrm flipV="1">
            <a:off x="7536542" y="311188"/>
            <a:ext cx="198360" cy="198360"/>
          </a:xfrm>
          <a:prstGeom prst="pie">
            <a:avLst>
              <a:gd name="adj1" fmla="val 0"/>
              <a:gd name="adj2" fmla="val 10800000"/>
            </a:avLst>
          </a:prstGeom>
          <a:solidFill>
            <a:schemeClr val="bg1">
              <a:lumMod val="95000"/>
            </a:schemeClr>
          </a:solidFill>
          <a:ln w="25400">
            <a:solidFill>
              <a:schemeClr val="bg1">
                <a:lumMod val="9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33977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to 1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13" name="Objeto 1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9" name="Rectangle 38">
            <a:extLst>
              <a:ext uri="{FF2B5EF4-FFF2-40B4-BE49-F238E27FC236}">
                <a16:creationId xmlns:a16="http://schemas.microsoft.com/office/drawing/2014/main" id="{6AB153AC-787E-4763-A8F7-9DCB2956CFE8}"/>
              </a:ext>
            </a:extLst>
          </p:cNvPr>
          <p:cNvSpPr/>
          <p:nvPr/>
        </p:nvSpPr>
        <p:spPr bwMode="auto">
          <a:xfrm>
            <a:off x="395152" y="1300735"/>
            <a:ext cx="8353696" cy="3693730"/>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2" name="Rectángulo 1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2" name="1 Título"/>
          <p:cNvSpPr>
            <a:spLocks noGrp="1"/>
          </p:cNvSpPr>
          <p:nvPr>
            <p:ph type="title"/>
          </p:nvPr>
        </p:nvSpPr>
        <p:spPr/>
        <p:txBody>
          <a:bodyPr vert="horz"/>
          <a:lstStyle/>
          <a:p>
            <a:r>
              <a:rPr lang="es-ES">
                <a:latin typeface="Arial" panose="020B0604020202020204" pitchFamily="34" charset="0"/>
                <a:cs typeface="Arial" panose="020B0604020202020204" pitchFamily="34" charset="0"/>
              </a:rPr>
              <a:t>Tecnologías clave en el Horizonte 2050</a:t>
            </a:r>
          </a:p>
        </p:txBody>
      </p:sp>
      <p:graphicFrame>
        <p:nvGraphicFramePr>
          <p:cNvPr id="18" name="5 Diagrama"/>
          <p:cNvGraphicFramePr/>
          <p:nvPr>
            <p:extLst>
              <p:ext uri="{D42A27DB-BD31-4B8C-83A1-F6EECF244321}">
                <p14:modId xmlns:p14="http://schemas.microsoft.com/office/powerpoint/2010/main" val="1700981035"/>
              </p:ext>
            </p:extLst>
          </p:nvPr>
        </p:nvGraphicFramePr>
        <p:xfrm>
          <a:off x="4492186" y="2177073"/>
          <a:ext cx="4354896" cy="252028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7" name="Freeform: Shape 36">
            <a:extLst>
              <a:ext uri="{FF2B5EF4-FFF2-40B4-BE49-F238E27FC236}">
                <a16:creationId xmlns:a16="http://schemas.microsoft.com/office/drawing/2014/main" id="{F23B49A6-8D81-4C05-B85C-A4FCC17F9A18}"/>
              </a:ext>
            </a:extLst>
          </p:cNvPr>
          <p:cNvSpPr/>
          <p:nvPr/>
        </p:nvSpPr>
        <p:spPr bwMode="auto">
          <a:xfrm>
            <a:off x="395152" y="1300735"/>
            <a:ext cx="6502037" cy="3693730"/>
          </a:xfrm>
          <a:custGeom>
            <a:avLst/>
            <a:gdLst>
              <a:gd name="connsiteX0" fmla="*/ 0 w 7498698"/>
              <a:gd name="connsiteY0" fmla="*/ 0 h 3095932"/>
              <a:gd name="connsiteX1" fmla="*/ 7498698 w 7498698"/>
              <a:gd name="connsiteY1" fmla="*/ 0 h 3095932"/>
              <a:gd name="connsiteX2" fmla="*/ 2808312 w 7498698"/>
              <a:gd name="connsiteY2" fmla="*/ 3095932 h 3095932"/>
              <a:gd name="connsiteX3" fmla="*/ 0 w 7498698"/>
              <a:gd name="connsiteY3" fmla="*/ 3095932 h 3095932"/>
            </a:gdLst>
            <a:ahLst/>
            <a:cxnLst>
              <a:cxn ang="0">
                <a:pos x="connsiteX0" y="connsiteY0"/>
              </a:cxn>
              <a:cxn ang="0">
                <a:pos x="connsiteX1" y="connsiteY1"/>
              </a:cxn>
              <a:cxn ang="0">
                <a:pos x="connsiteX2" y="connsiteY2"/>
              </a:cxn>
              <a:cxn ang="0">
                <a:pos x="connsiteX3" y="connsiteY3"/>
              </a:cxn>
            </a:cxnLst>
            <a:rect l="l" t="t" r="r" b="b"/>
            <a:pathLst>
              <a:path w="7498698" h="3095932">
                <a:moveTo>
                  <a:pt x="0" y="0"/>
                </a:moveTo>
                <a:lnTo>
                  <a:pt x="7498698" y="0"/>
                </a:lnTo>
                <a:lnTo>
                  <a:pt x="2808312" y="3095932"/>
                </a:lnTo>
                <a:lnTo>
                  <a:pt x="0" y="3095932"/>
                </a:lnTo>
                <a:close/>
              </a:path>
            </a:pathLst>
          </a:custGeom>
          <a:solidFill>
            <a:schemeClr val="bg1">
              <a:lumMod val="65000"/>
            </a:schemeClr>
          </a:solidFill>
          <a:ln w="9525" cap="flat" cmpd="sng" algn="ctr">
            <a:noFill/>
            <a:prstDash val="solid"/>
            <a:round/>
            <a:headEnd type="none" w="med" len="med"/>
            <a:tailEnd type="none" w="med" len="med"/>
          </a:ln>
          <a:effectLst/>
        </p:spPr>
        <p:txBody>
          <a:bodyPr vert="horz" wrap="square" lIns="91440" tIns="396000" rIns="91440" bIns="45720" numCol="1" rtlCol="0" anchor="t" anchorCtr="0" compatLnSpc="1">
            <a:prstTxWarp prst="textNoShape">
              <a:avLst/>
            </a:prstTxWarp>
          </a:bodyPr>
          <a:lstStyle/>
          <a:p>
            <a:pPr marL="171450" marR="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endParaRPr kumimoji="0" lang="es-ES_tradnl" sz="1000" i="0" u="none" strike="noStrike" cap="none" normalizeH="0" baseline="0">
              <a:ln>
                <a:noFill/>
              </a:ln>
              <a:solidFill>
                <a:schemeClr val="bg1"/>
              </a:solidFill>
              <a:effectLst/>
              <a:latin typeface="+mj-lt"/>
              <a:ea typeface="ＭＳ Ｐゴシック" pitchFamily="-107" charset="-128"/>
              <a:cs typeface="Arial" panose="020B0604020202020204" pitchFamily="34" charset="0"/>
            </a:endParaRPr>
          </a:p>
        </p:txBody>
      </p:sp>
      <p:sp>
        <p:nvSpPr>
          <p:cNvPr id="43" name="Rectangle 42">
            <a:extLst>
              <a:ext uri="{FF2B5EF4-FFF2-40B4-BE49-F238E27FC236}">
                <a16:creationId xmlns:a16="http://schemas.microsoft.com/office/drawing/2014/main" id="{120E9643-E013-49F1-A3C7-81163E43B26B}"/>
              </a:ext>
            </a:extLst>
          </p:cNvPr>
          <p:cNvSpPr/>
          <p:nvPr/>
        </p:nvSpPr>
        <p:spPr bwMode="auto">
          <a:xfrm>
            <a:off x="897027" y="1300735"/>
            <a:ext cx="4467747" cy="25099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200" b="1" i="0" u="none" strike="noStrike" cap="none" normalizeH="0" baseline="0">
                <a:ln>
                  <a:noFill/>
                </a:ln>
                <a:solidFill>
                  <a:schemeClr val="bg1"/>
                </a:solidFill>
                <a:effectLst/>
                <a:latin typeface="+mj-lt"/>
                <a:ea typeface="ＭＳ Ｐゴシック" pitchFamily="-107" charset="-128"/>
                <a:cs typeface="ＭＳ Ｐゴシック" pitchFamily="-107" charset="-128"/>
              </a:rPr>
              <a:t>La contribución de almacenamiento al sistema eléctrico</a:t>
            </a:r>
          </a:p>
        </p:txBody>
      </p:sp>
      <p:sp>
        <p:nvSpPr>
          <p:cNvPr id="44" name="Rectangle 43">
            <a:extLst>
              <a:ext uri="{FF2B5EF4-FFF2-40B4-BE49-F238E27FC236}">
                <a16:creationId xmlns:a16="http://schemas.microsoft.com/office/drawing/2014/main" id="{9033DAAF-98FB-416A-AC97-DC407166CD87}"/>
              </a:ext>
            </a:extLst>
          </p:cNvPr>
          <p:cNvSpPr/>
          <p:nvPr/>
        </p:nvSpPr>
        <p:spPr bwMode="auto">
          <a:xfrm>
            <a:off x="519330" y="1594317"/>
            <a:ext cx="5657235" cy="468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es-ES" sz="1000" b="0" i="0" u="none" strike="noStrike" cap="none" normalizeH="0" baseline="0">
                <a:ln>
                  <a:noFill/>
                </a:ln>
                <a:solidFill>
                  <a:schemeClr val="bg1"/>
                </a:solidFill>
                <a:effectLst/>
                <a:latin typeface="+mj-lt"/>
                <a:ea typeface="ＭＳ Ｐゴシック" pitchFamily="-107" charset="-128"/>
                <a:cs typeface="ＭＳ Ｐゴシック" pitchFamily="-107" charset="-128"/>
              </a:rPr>
              <a:t>Almacenamiento entendido como elemento habilitador de la transición energética, estudiando la gestión de los excedentes de generación renovables y garantizando el 100% de la demanda.  </a:t>
            </a:r>
          </a:p>
        </p:txBody>
      </p:sp>
      <p:sp>
        <p:nvSpPr>
          <p:cNvPr id="45" name="Rectangle 44">
            <a:extLst>
              <a:ext uri="{FF2B5EF4-FFF2-40B4-BE49-F238E27FC236}">
                <a16:creationId xmlns:a16="http://schemas.microsoft.com/office/drawing/2014/main" id="{B5050C03-E5CC-47B7-B6C7-EED3D516DBD9}"/>
              </a:ext>
            </a:extLst>
          </p:cNvPr>
          <p:cNvSpPr/>
          <p:nvPr/>
        </p:nvSpPr>
        <p:spPr bwMode="auto">
          <a:xfrm>
            <a:off x="519330" y="2674039"/>
            <a:ext cx="4124523" cy="648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lang="es-ES" sz="1000">
                <a:solidFill>
                  <a:schemeClr val="bg1"/>
                </a:solidFill>
                <a:latin typeface="+mj-lt"/>
                <a:ea typeface="ＭＳ Ｐゴシック" pitchFamily="-107" charset="-128"/>
                <a:cs typeface="ＭＳ Ｐゴシック" pitchFamily="-107" charset="-128"/>
              </a:rPr>
              <a:t>Según el informe de Bloomberg “New Energy Outlook 2021”, la capacidad de almacenamiento de energía global será de 358GW/1.028GWh en 2030, con una inversión de $262 mil millones</a:t>
            </a:r>
            <a:endParaRPr kumimoji="0" lang="es-ES" sz="1000" b="0" i="0" u="none" strike="noStrike" cap="none" normalizeH="0" baseline="0">
              <a:ln>
                <a:noFill/>
              </a:ln>
              <a:solidFill>
                <a:schemeClr val="bg1"/>
              </a:solidFill>
              <a:effectLst/>
              <a:latin typeface="+mj-lt"/>
              <a:ea typeface="ＭＳ Ｐゴシック" pitchFamily="-107" charset="-128"/>
              <a:cs typeface="ＭＳ Ｐゴシック" pitchFamily="-107" charset="-128"/>
            </a:endParaRPr>
          </a:p>
        </p:txBody>
      </p:sp>
      <p:sp>
        <p:nvSpPr>
          <p:cNvPr id="46" name="Rectangle 45">
            <a:extLst>
              <a:ext uri="{FF2B5EF4-FFF2-40B4-BE49-F238E27FC236}">
                <a16:creationId xmlns:a16="http://schemas.microsoft.com/office/drawing/2014/main" id="{F78D7188-B379-45B8-A181-B924D9986569}"/>
              </a:ext>
            </a:extLst>
          </p:cNvPr>
          <p:cNvSpPr/>
          <p:nvPr/>
        </p:nvSpPr>
        <p:spPr bwMode="auto">
          <a:xfrm>
            <a:off x="519330" y="3447900"/>
            <a:ext cx="3490975" cy="468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es-ES" sz="1000" b="0" i="0" u="none" strike="noStrike" cap="none" normalizeH="0" baseline="0">
                <a:ln>
                  <a:noFill/>
                </a:ln>
                <a:solidFill>
                  <a:schemeClr val="bg1"/>
                </a:solidFill>
                <a:effectLst/>
                <a:latin typeface="+mj-lt"/>
                <a:ea typeface="ＭＳ Ｐゴシック" pitchFamily="-107" charset="-128"/>
                <a:cs typeface="ＭＳ Ｐゴシック" pitchFamily="-107" charset="-128"/>
              </a:rPr>
              <a:t>Estudio y generación de almacenamiento energético alternativo al litio como pueden ser las baterías de </a:t>
            </a:r>
            <a:r>
              <a:rPr lang="es-ES" sz="1000">
                <a:solidFill>
                  <a:schemeClr val="bg1"/>
                </a:solidFill>
                <a:latin typeface="+mj-lt"/>
                <a:ea typeface="ＭＳ Ｐゴシック" pitchFamily="-107" charset="-128"/>
                <a:cs typeface="ＭＳ Ｐゴシック" pitchFamily="-107" charset="-128"/>
              </a:rPr>
              <a:t>sodio o zinc-aire entre otros</a:t>
            </a:r>
            <a:endParaRPr kumimoji="0" lang="es-ES" sz="1000" b="0" i="0" u="none" strike="noStrike" cap="none" normalizeH="0" baseline="0">
              <a:ln>
                <a:noFill/>
              </a:ln>
              <a:solidFill>
                <a:schemeClr val="bg1"/>
              </a:solidFill>
              <a:effectLst/>
              <a:latin typeface="+mj-lt"/>
              <a:ea typeface="ＭＳ Ｐゴシック" pitchFamily="-107" charset="-128"/>
              <a:cs typeface="ＭＳ Ｐゴシック" pitchFamily="-107" charset="-128"/>
            </a:endParaRPr>
          </a:p>
        </p:txBody>
      </p:sp>
      <p:sp>
        <p:nvSpPr>
          <p:cNvPr id="47" name="Rectangle 46">
            <a:extLst>
              <a:ext uri="{FF2B5EF4-FFF2-40B4-BE49-F238E27FC236}">
                <a16:creationId xmlns:a16="http://schemas.microsoft.com/office/drawing/2014/main" id="{FDD3AA2B-D59F-48A8-ADCF-B1D758381693}"/>
              </a:ext>
            </a:extLst>
          </p:cNvPr>
          <p:cNvSpPr/>
          <p:nvPr/>
        </p:nvSpPr>
        <p:spPr bwMode="auto">
          <a:xfrm>
            <a:off x="519331" y="4041762"/>
            <a:ext cx="3040298" cy="792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es-ES" sz="1000" b="0" i="0" u="none" strike="noStrike" cap="none" normalizeH="0" baseline="0">
                <a:ln>
                  <a:noFill/>
                </a:ln>
                <a:solidFill>
                  <a:schemeClr val="bg1"/>
                </a:solidFill>
                <a:effectLst/>
                <a:latin typeface="+mj-lt"/>
                <a:ea typeface="ＭＳ Ｐゴシック" pitchFamily="-107" charset="-128"/>
                <a:cs typeface="ＭＳ Ｐゴシック" pitchFamily="-107" charset="-128"/>
              </a:rPr>
              <a:t>En España hay una capacidad aproximada de 8/9 GW y se estiman unas necesidades de al menos 20GW para 2030 y 30GW para 2050, suponiendo una inversión aproximada de 14.000 millones de euros</a:t>
            </a:r>
          </a:p>
        </p:txBody>
      </p:sp>
      <p:sp>
        <p:nvSpPr>
          <p:cNvPr id="3" name="2 Marcador de contenido">
            <a:extLst>
              <a:ext uri="{FF2B5EF4-FFF2-40B4-BE49-F238E27FC236}">
                <a16:creationId xmlns:a16="http://schemas.microsoft.com/office/drawing/2014/main" id="{A84EAF78-BCD0-32C9-E3F5-B1A025667A23}"/>
              </a:ext>
            </a:extLst>
          </p:cNvPr>
          <p:cNvSpPr>
            <a:spLocks noGrp="1"/>
          </p:cNvSpPr>
          <p:nvPr/>
        </p:nvSpPr>
        <p:spPr>
          <a:xfrm>
            <a:off x="3177" y="906791"/>
            <a:ext cx="9140824" cy="324035"/>
          </a:xfrm>
          <a:prstGeom prst="homePlate">
            <a:avLst>
              <a:gd name="adj" fmla="val 0"/>
            </a:avLst>
          </a:prstGeom>
          <a:solidFill>
            <a:srgbClr val="D38060"/>
          </a:solidFill>
        </p:spPr>
        <p:txBody>
          <a:bodyPr anchor="ctr"/>
          <a:lstStyle>
            <a:lvl1pPr marL="342900" indent="-342900" algn="l" defTabSz="457200" rtl="0" eaLnBrk="1" fontAlgn="base" hangingPunct="1">
              <a:spcBef>
                <a:spcPct val="20000"/>
              </a:spcBef>
              <a:spcAft>
                <a:spcPct val="0"/>
              </a:spcAft>
              <a:buSzPct val="100000"/>
              <a:defRPr sz="2200">
                <a:solidFill>
                  <a:srgbClr val="424A52"/>
                </a:solidFill>
                <a:latin typeface="+mn-lt"/>
                <a:ea typeface="+mn-ea"/>
                <a:cs typeface="+mn-cs"/>
              </a:defRPr>
            </a:lvl1pPr>
            <a:lvl2pPr marL="457200" algn="l" defTabSz="457200" rtl="0" eaLnBrk="1" fontAlgn="base" hangingPunct="1">
              <a:spcBef>
                <a:spcPct val="20000"/>
              </a:spcBef>
              <a:spcAft>
                <a:spcPct val="0"/>
              </a:spcAft>
              <a:buClr>
                <a:srgbClr val="424A52"/>
              </a:buClr>
              <a:buFont typeface="Wingdings" panose="05000000000000000000" pitchFamily="2" charset="2"/>
              <a:defRPr sz="2000">
                <a:solidFill>
                  <a:srgbClr val="424A52"/>
                </a:solidFill>
                <a:latin typeface="+mn-lt"/>
                <a:ea typeface="+mn-ea"/>
              </a:defRPr>
            </a:lvl2pPr>
            <a:lvl3pPr marL="914400" algn="l" defTabSz="457200" rtl="0" eaLnBrk="1" fontAlgn="base" hangingPunct="1">
              <a:spcBef>
                <a:spcPct val="20000"/>
              </a:spcBef>
              <a:spcAft>
                <a:spcPct val="0"/>
              </a:spcAft>
              <a:buFont typeface="Lucida Grande" pitchFamily="34" charset="0"/>
              <a:defRPr sz="2000">
                <a:solidFill>
                  <a:srgbClr val="424A52"/>
                </a:solidFill>
                <a:latin typeface="+mn-lt"/>
                <a:ea typeface="+mn-ea"/>
              </a:defRPr>
            </a:lvl3pPr>
            <a:lvl4pPr marL="16002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4pPr>
            <a:lvl5pPr marL="20574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5pPr>
            <a:lvl6pPr marL="25146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6pPr>
            <a:lvl7pPr marL="29718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7pPr>
            <a:lvl8pPr marL="34290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8pPr>
            <a:lvl9pPr marL="38862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9pPr>
          </a:lstStyle>
          <a:p>
            <a:pPr marL="715963" indent="0"/>
            <a:r>
              <a:rPr lang="es-ES" sz="1000" b="1">
                <a:solidFill>
                  <a:schemeClr val="bg1"/>
                </a:solidFill>
                <a:latin typeface="Arial"/>
                <a:cs typeface="Arial"/>
              </a:rPr>
              <a:t>3. Tecnologías de almacenamiento</a:t>
            </a:r>
          </a:p>
        </p:txBody>
      </p:sp>
      <p:sp>
        <p:nvSpPr>
          <p:cNvPr id="4" name="169 Elipse">
            <a:extLst>
              <a:ext uri="{FF2B5EF4-FFF2-40B4-BE49-F238E27FC236}">
                <a16:creationId xmlns:a16="http://schemas.microsoft.com/office/drawing/2014/main" id="{49CEEEBF-EA66-77F1-0E67-675085EAC8B7}"/>
              </a:ext>
            </a:extLst>
          </p:cNvPr>
          <p:cNvSpPr/>
          <p:nvPr/>
        </p:nvSpPr>
        <p:spPr>
          <a:xfrm>
            <a:off x="7536542" y="311188"/>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168 Elipse">
            <a:extLst>
              <a:ext uri="{FF2B5EF4-FFF2-40B4-BE49-F238E27FC236}">
                <a16:creationId xmlns:a16="http://schemas.microsoft.com/office/drawing/2014/main" id="{50C80481-A93C-3130-6CF9-6A53741A45BF}"/>
              </a:ext>
            </a:extLst>
          </p:cNvPr>
          <p:cNvSpPr/>
          <p:nvPr/>
        </p:nvSpPr>
        <p:spPr>
          <a:xfrm>
            <a:off x="7658133" y="431679"/>
            <a:ext cx="198360" cy="198360"/>
          </a:xfrm>
          <a:prstGeom prst="ellipse">
            <a:avLst/>
          </a:prstGeom>
          <a:solidFill>
            <a:srgbClr val="D38060"/>
          </a:solidFill>
          <a:ln>
            <a:solidFill>
              <a:srgbClr val="D38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170 Elipse">
            <a:extLst>
              <a:ext uri="{FF2B5EF4-FFF2-40B4-BE49-F238E27FC236}">
                <a16:creationId xmlns:a16="http://schemas.microsoft.com/office/drawing/2014/main" id="{31AE4E1F-B30C-2AA9-0ACA-EB23C4ACAE06}"/>
              </a:ext>
            </a:extLst>
          </p:cNvPr>
          <p:cNvSpPr/>
          <p:nvPr/>
        </p:nvSpPr>
        <p:spPr>
          <a:xfrm>
            <a:off x="7780281" y="311188"/>
            <a:ext cx="198360" cy="198360"/>
          </a:xfrm>
          <a:prstGeom prst="ellipse">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a:solidFill>
                <a:schemeClr val="bg1"/>
              </a:solidFill>
            </a:endParaRPr>
          </a:p>
        </p:txBody>
      </p:sp>
      <p:sp>
        <p:nvSpPr>
          <p:cNvPr id="7" name="23 Elipse">
            <a:extLst>
              <a:ext uri="{FF2B5EF4-FFF2-40B4-BE49-F238E27FC236}">
                <a16:creationId xmlns:a16="http://schemas.microsoft.com/office/drawing/2014/main" id="{F14977D1-B269-3E6D-6B44-664BCBA0A83D}"/>
              </a:ext>
            </a:extLst>
          </p:cNvPr>
          <p:cNvSpPr/>
          <p:nvPr/>
        </p:nvSpPr>
        <p:spPr>
          <a:xfrm>
            <a:off x="7658133" y="190698"/>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25 Circular">
            <a:extLst>
              <a:ext uri="{FF2B5EF4-FFF2-40B4-BE49-F238E27FC236}">
                <a16:creationId xmlns:a16="http://schemas.microsoft.com/office/drawing/2014/main" id="{D8FDD140-6AA9-64B0-D28C-8957406D1DC6}"/>
              </a:ext>
            </a:extLst>
          </p:cNvPr>
          <p:cNvSpPr>
            <a:spLocks/>
          </p:cNvSpPr>
          <p:nvPr/>
        </p:nvSpPr>
        <p:spPr>
          <a:xfrm flipV="1">
            <a:off x="7536542" y="311188"/>
            <a:ext cx="198360" cy="198360"/>
          </a:xfrm>
          <a:prstGeom prst="pie">
            <a:avLst>
              <a:gd name="adj1" fmla="val 0"/>
              <a:gd name="adj2" fmla="val 10800000"/>
            </a:avLst>
          </a:prstGeom>
          <a:solidFill>
            <a:schemeClr val="bg1">
              <a:lumMod val="95000"/>
            </a:schemeClr>
          </a:solidFill>
          <a:ln w="25400">
            <a:solidFill>
              <a:schemeClr val="bg1">
                <a:lumMod val="9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Slide Number Placeholder 8">
            <a:extLst>
              <a:ext uri="{FF2B5EF4-FFF2-40B4-BE49-F238E27FC236}">
                <a16:creationId xmlns:a16="http://schemas.microsoft.com/office/drawing/2014/main" id="{7DFFA135-A0A5-4E44-8337-6F057E88E495}"/>
              </a:ext>
            </a:extLst>
          </p:cNvPr>
          <p:cNvSpPr>
            <a:spLocks noGrp="1"/>
          </p:cNvSpPr>
          <p:nvPr>
            <p:ph type="sldNum" sz="quarter" idx="12"/>
          </p:nvPr>
        </p:nvSpPr>
        <p:spPr/>
        <p:txBody>
          <a:bodyPr/>
          <a:lstStyle/>
          <a:p>
            <a:pPr>
              <a:defRPr/>
            </a:pPr>
            <a:fld id="{B168D99D-E240-4725-A941-467C0249495E}" type="slidenum">
              <a:rPr lang="es-ES_tradnl" altLang="es-ES" smtClean="0"/>
              <a:pPr>
                <a:defRPr/>
              </a:pPr>
              <a:t>12</a:t>
            </a:fld>
            <a:endParaRPr lang="es-ES_tradnl" altLang="es-ES"/>
          </a:p>
        </p:txBody>
      </p:sp>
      <p:sp>
        <p:nvSpPr>
          <p:cNvPr id="20" name="Rectangle 19">
            <a:extLst>
              <a:ext uri="{FF2B5EF4-FFF2-40B4-BE49-F238E27FC236}">
                <a16:creationId xmlns:a16="http://schemas.microsoft.com/office/drawing/2014/main" id="{E23F50BC-56F4-4885-9F4B-A33843EAC7D6}"/>
              </a:ext>
            </a:extLst>
          </p:cNvPr>
          <p:cNvSpPr/>
          <p:nvPr/>
        </p:nvSpPr>
        <p:spPr bwMode="auto">
          <a:xfrm>
            <a:off x="519330" y="2188178"/>
            <a:ext cx="4947483" cy="360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1450" marR="0" indent="-171450" defTabSz="914400" rtl="0" eaLnBrk="1" fontAlgn="base" latinLnBrk="0" hangingPunct="1">
              <a:lnSpc>
                <a:spcPct val="100000"/>
              </a:lnSpc>
              <a:spcBef>
                <a:spcPct val="0"/>
              </a:spcBef>
              <a:spcAft>
                <a:spcPct val="0"/>
              </a:spcAft>
              <a:buClrTx/>
              <a:buSzTx/>
              <a:buFont typeface="Wingdings" panose="05000000000000000000" pitchFamily="2" charset="2"/>
              <a:buChar char="Ø"/>
              <a:tabLst/>
            </a:pPr>
            <a:r>
              <a:rPr kumimoji="0" lang="es-ES" sz="1000" b="0" i="0" u="none" strike="noStrike" cap="none" normalizeH="0" baseline="0">
                <a:ln>
                  <a:noFill/>
                </a:ln>
                <a:solidFill>
                  <a:schemeClr val="bg1"/>
                </a:solidFill>
                <a:effectLst/>
                <a:latin typeface="+mj-lt"/>
                <a:ea typeface="ＭＳ Ｐゴシック" pitchFamily="-107" charset="-128"/>
                <a:cs typeface="ＭＳ Ｐゴシック" pitchFamily="-107" charset="-128"/>
              </a:rPr>
              <a:t>Existen dos tendencias con esquemas de gestión distinta: en las instalaciones de cliente (</a:t>
            </a:r>
            <a:r>
              <a:rPr kumimoji="0" lang="es-ES" sz="1000" b="0" i="1" u="none" strike="noStrike" cap="none" normalizeH="0" baseline="0" err="1">
                <a:ln>
                  <a:noFill/>
                </a:ln>
                <a:solidFill>
                  <a:schemeClr val="bg1"/>
                </a:solidFill>
                <a:effectLst/>
                <a:latin typeface="+mj-lt"/>
                <a:ea typeface="ＭＳ Ｐゴシック" pitchFamily="-107" charset="-128"/>
                <a:cs typeface="ＭＳ Ｐゴシック" pitchFamily="-107" charset="-128"/>
              </a:rPr>
              <a:t>behind</a:t>
            </a:r>
            <a:r>
              <a:rPr kumimoji="0" lang="es-ES" sz="1000" b="0" i="1" u="none" strike="noStrike" cap="none" normalizeH="0" baseline="0">
                <a:ln>
                  <a:noFill/>
                </a:ln>
                <a:solidFill>
                  <a:schemeClr val="bg1"/>
                </a:solidFill>
                <a:effectLst/>
                <a:latin typeface="+mj-lt"/>
                <a:ea typeface="ＭＳ Ｐゴシック" pitchFamily="-107" charset="-128"/>
                <a:cs typeface="ＭＳ Ｐゴシック" pitchFamily="-107" charset="-128"/>
              </a:rPr>
              <a:t> </a:t>
            </a:r>
            <a:r>
              <a:rPr kumimoji="0" lang="es-ES" sz="1000" b="0" i="1" u="none" strike="noStrike" cap="none" normalizeH="0" baseline="0" err="1">
                <a:ln>
                  <a:noFill/>
                </a:ln>
                <a:solidFill>
                  <a:schemeClr val="bg1"/>
                </a:solidFill>
                <a:effectLst/>
                <a:latin typeface="+mj-lt"/>
                <a:ea typeface="ＭＳ Ｐゴシック" pitchFamily="-107" charset="-128"/>
                <a:cs typeface="ＭＳ Ｐゴシック" pitchFamily="-107" charset="-128"/>
              </a:rPr>
              <a:t>the</a:t>
            </a:r>
            <a:r>
              <a:rPr kumimoji="0" lang="es-ES" sz="1000" b="0" i="1" u="none" strike="noStrike" cap="none" normalizeH="0" baseline="0">
                <a:ln>
                  <a:noFill/>
                </a:ln>
                <a:solidFill>
                  <a:schemeClr val="bg1"/>
                </a:solidFill>
                <a:effectLst/>
                <a:latin typeface="+mj-lt"/>
                <a:ea typeface="ＭＳ Ｐゴシック" pitchFamily="-107" charset="-128"/>
                <a:cs typeface="ＭＳ Ｐゴシック" pitchFamily="-107" charset="-128"/>
              </a:rPr>
              <a:t> meter</a:t>
            </a:r>
            <a:r>
              <a:rPr kumimoji="0" lang="es-ES" sz="1000" b="0" u="none" strike="noStrike" cap="none" normalizeH="0" baseline="0">
                <a:ln>
                  <a:noFill/>
                </a:ln>
                <a:solidFill>
                  <a:schemeClr val="bg1"/>
                </a:solidFill>
                <a:effectLst/>
                <a:latin typeface="+mj-lt"/>
                <a:ea typeface="ＭＳ Ｐゴシック" pitchFamily="-107" charset="-128"/>
                <a:cs typeface="ＭＳ Ｐゴシック" pitchFamily="-107" charset="-128"/>
              </a:rPr>
              <a:t>) y las conectadas a la red (</a:t>
            </a:r>
            <a:r>
              <a:rPr kumimoji="0" lang="es-ES" sz="1000" b="0" i="1" u="none" strike="noStrike" cap="none" normalizeH="0" baseline="0">
                <a:ln>
                  <a:noFill/>
                </a:ln>
                <a:solidFill>
                  <a:schemeClr val="bg1"/>
                </a:solidFill>
                <a:effectLst/>
                <a:latin typeface="+mj-lt"/>
                <a:ea typeface="ＭＳ Ｐゴシック" pitchFamily="-107" charset="-128"/>
                <a:cs typeface="ＭＳ Ｐゴシック" pitchFamily="-107" charset="-128"/>
              </a:rPr>
              <a:t>in </a:t>
            </a:r>
            <a:r>
              <a:rPr kumimoji="0" lang="es-ES" sz="1000" b="0" i="1" u="none" strike="noStrike" cap="none" normalizeH="0" baseline="0" err="1">
                <a:ln>
                  <a:noFill/>
                </a:ln>
                <a:solidFill>
                  <a:schemeClr val="bg1"/>
                </a:solidFill>
                <a:effectLst/>
                <a:latin typeface="+mj-lt"/>
                <a:ea typeface="ＭＳ Ｐゴシック" pitchFamily="-107" charset="-128"/>
                <a:cs typeface="ＭＳ Ｐゴシック" pitchFamily="-107" charset="-128"/>
              </a:rPr>
              <a:t>front</a:t>
            </a:r>
            <a:r>
              <a:rPr kumimoji="0" lang="es-ES" sz="1000" b="0" i="1" u="none" strike="noStrike" cap="none" normalizeH="0" baseline="0">
                <a:ln>
                  <a:noFill/>
                </a:ln>
                <a:solidFill>
                  <a:schemeClr val="bg1"/>
                </a:solidFill>
                <a:effectLst/>
                <a:latin typeface="+mj-lt"/>
                <a:ea typeface="ＭＳ Ｐゴシック" pitchFamily="-107" charset="-128"/>
                <a:cs typeface="ＭＳ Ｐゴシック" pitchFamily="-107" charset="-128"/>
              </a:rPr>
              <a:t> </a:t>
            </a:r>
            <a:r>
              <a:rPr kumimoji="0" lang="es-ES" sz="1000" b="0" i="1" u="none" strike="noStrike" cap="none" normalizeH="0" baseline="0" err="1">
                <a:ln>
                  <a:noFill/>
                </a:ln>
                <a:solidFill>
                  <a:schemeClr val="bg1"/>
                </a:solidFill>
                <a:effectLst/>
                <a:latin typeface="+mj-lt"/>
                <a:ea typeface="ＭＳ Ｐゴシック" pitchFamily="-107" charset="-128"/>
                <a:cs typeface="ＭＳ Ｐゴシック" pitchFamily="-107" charset="-128"/>
              </a:rPr>
              <a:t>of</a:t>
            </a:r>
            <a:r>
              <a:rPr kumimoji="0" lang="es-ES" sz="1000" b="0" i="1" u="none" strike="noStrike" cap="none" normalizeH="0" baseline="0">
                <a:ln>
                  <a:noFill/>
                </a:ln>
                <a:solidFill>
                  <a:schemeClr val="bg1"/>
                </a:solidFill>
                <a:effectLst/>
                <a:latin typeface="+mj-lt"/>
                <a:ea typeface="ＭＳ Ｐゴシック" pitchFamily="-107" charset="-128"/>
                <a:cs typeface="ＭＳ Ｐゴシック" pitchFamily="-107" charset="-128"/>
              </a:rPr>
              <a:t> </a:t>
            </a:r>
            <a:r>
              <a:rPr kumimoji="0" lang="es-ES" sz="1000" b="0" i="1" u="none" strike="noStrike" cap="none" normalizeH="0" baseline="0" err="1">
                <a:ln>
                  <a:noFill/>
                </a:ln>
                <a:solidFill>
                  <a:schemeClr val="bg1"/>
                </a:solidFill>
                <a:effectLst/>
                <a:latin typeface="+mj-lt"/>
                <a:ea typeface="ＭＳ Ｐゴシック" pitchFamily="-107" charset="-128"/>
                <a:cs typeface="ＭＳ Ｐゴシック" pitchFamily="-107" charset="-128"/>
              </a:rPr>
              <a:t>the</a:t>
            </a:r>
            <a:r>
              <a:rPr kumimoji="0" lang="es-ES" sz="1000" b="0" i="1" u="none" strike="noStrike" cap="none" normalizeH="0" baseline="0">
                <a:ln>
                  <a:noFill/>
                </a:ln>
                <a:solidFill>
                  <a:schemeClr val="bg1"/>
                </a:solidFill>
                <a:effectLst/>
                <a:latin typeface="+mj-lt"/>
                <a:ea typeface="ＭＳ Ｐゴシック" pitchFamily="-107" charset="-128"/>
                <a:cs typeface="ＭＳ Ｐゴシック" pitchFamily="-107" charset="-128"/>
              </a:rPr>
              <a:t> meter</a:t>
            </a:r>
            <a:r>
              <a:rPr kumimoji="0" lang="es-ES" sz="1000" b="0" u="none" strike="noStrike" cap="none" normalizeH="0" baseline="0">
                <a:ln>
                  <a:noFill/>
                </a:ln>
                <a:solidFill>
                  <a:schemeClr val="bg1"/>
                </a:solidFill>
                <a:effectLst/>
                <a:latin typeface="+mj-lt"/>
                <a:ea typeface="ＭＳ Ｐゴシック" pitchFamily="-107" charset="-128"/>
                <a:cs typeface="ＭＳ Ｐゴシック" pitchFamily="-107" charset="-128"/>
              </a:rPr>
              <a:t>)</a:t>
            </a:r>
            <a:endParaRPr kumimoji="0" lang="es-ES" sz="1000" b="0" i="0" u="none" strike="noStrike" cap="none" normalizeH="0" baseline="0">
              <a:ln>
                <a:noFill/>
              </a:ln>
              <a:solidFill>
                <a:schemeClr val="bg1"/>
              </a:solidFill>
              <a:effectLst/>
              <a:latin typeface="+mj-lt"/>
              <a:ea typeface="ＭＳ Ｐゴシック" pitchFamily="-107" charset="-128"/>
              <a:cs typeface="ＭＳ Ｐゴシック" pitchFamily="-107" charset="-128"/>
            </a:endParaRPr>
          </a:p>
        </p:txBody>
      </p:sp>
    </p:spTree>
    <p:extLst>
      <p:ext uri="{BB962C8B-B14F-4D97-AF65-F5344CB8AC3E}">
        <p14:creationId xmlns:p14="http://schemas.microsoft.com/office/powerpoint/2010/main" val="396980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to 12"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13" name="Objeto 1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2" name="Freeform: Shape 31">
            <a:extLst>
              <a:ext uri="{FF2B5EF4-FFF2-40B4-BE49-F238E27FC236}">
                <a16:creationId xmlns:a16="http://schemas.microsoft.com/office/drawing/2014/main" id="{E64232A8-0900-4DE7-878E-8B97CC50BAA1}"/>
              </a:ext>
            </a:extLst>
          </p:cNvPr>
          <p:cNvSpPr/>
          <p:nvPr/>
        </p:nvSpPr>
        <p:spPr bwMode="auto">
          <a:xfrm>
            <a:off x="1232808" y="1870721"/>
            <a:ext cx="3024336" cy="2211376"/>
          </a:xfrm>
          <a:custGeom>
            <a:avLst/>
            <a:gdLst>
              <a:gd name="connsiteX0" fmla="*/ 0 w 3024336"/>
              <a:gd name="connsiteY0" fmla="*/ 0 h 2878261"/>
              <a:gd name="connsiteX1" fmla="*/ 3024336 w 3024336"/>
              <a:gd name="connsiteY1" fmla="*/ 0 h 2878261"/>
              <a:gd name="connsiteX2" fmla="*/ 3024336 w 3024336"/>
              <a:gd name="connsiteY2" fmla="*/ 899757 h 2878261"/>
              <a:gd name="connsiteX3" fmla="*/ 3018116 w 3024336"/>
              <a:gd name="connsiteY3" fmla="*/ 899130 h 2878261"/>
              <a:gd name="connsiteX4" fmla="*/ 2478116 w 3024336"/>
              <a:gd name="connsiteY4" fmla="*/ 1439130 h 2878261"/>
              <a:gd name="connsiteX5" fmla="*/ 3018116 w 3024336"/>
              <a:gd name="connsiteY5" fmla="*/ 1979130 h 2878261"/>
              <a:gd name="connsiteX6" fmla="*/ 3024336 w 3024336"/>
              <a:gd name="connsiteY6" fmla="*/ 1978503 h 2878261"/>
              <a:gd name="connsiteX7" fmla="*/ 3024336 w 3024336"/>
              <a:gd name="connsiteY7" fmla="*/ 2878261 h 2878261"/>
              <a:gd name="connsiteX8" fmla="*/ 0 w 3024336"/>
              <a:gd name="connsiteY8" fmla="*/ 2878261 h 287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24336" h="2878261">
                <a:moveTo>
                  <a:pt x="0" y="0"/>
                </a:moveTo>
                <a:lnTo>
                  <a:pt x="3024336" y="0"/>
                </a:lnTo>
                <a:lnTo>
                  <a:pt x="3024336" y="899757"/>
                </a:lnTo>
                <a:lnTo>
                  <a:pt x="3018116" y="899130"/>
                </a:lnTo>
                <a:cubicBezTo>
                  <a:pt x="2719882" y="899130"/>
                  <a:pt x="2478116" y="1140896"/>
                  <a:pt x="2478116" y="1439130"/>
                </a:cubicBezTo>
                <a:cubicBezTo>
                  <a:pt x="2478116" y="1737364"/>
                  <a:pt x="2719882" y="1979130"/>
                  <a:pt x="3018116" y="1979130"/>
                </a:cubicBezTo>
                <a:lnTo>
                  <a:pt x="3024336" y="1978503"/>
                </a:lnTo>
                <a:lnTo>
                  <a:pt x="3024336" y="2878261"/>
                </a:lnTo>
                <a:lnTo>
                  <a:pt x="0" y="2878261"/>
                </a:lnTo>
                <a:close/>
              </a:path>
            </a:pathLst>
          </a:cu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3" name="Freeform: Shape 32">
            <a:extLst>
              <a:ext uri="{FF2B5EF4-FFF2-40B4-BE49-F238E27FC236}">
                <a16:creationId xmlns:a16="http://schemas.microsoft.com/office/drawing/2014/main" id="{CA28493C-FE65-49C8-A455-1CC038464307}"/>
              </a:ext>
            </a:extLst>
          </p:cNvPr>
          <p:cNvSpPr/>
          <p:nvPr/>
        </p:nvSpPr>
        <p:spPr bwMode="auto">
          <a:xfrm>
            <a:off x="4296168" y="1870721"/>
            <a:ext cx="3620312" cy="2211376"/>
          </a:xfrm>
          <a:custGeom>
            <a:avLst/>
            <a:gdLst>
              <a:gd name="connsiteX0" fmla="*/ 595976 w 3620312"/>
              <a:gd name="connsiteY0" fmla="*/ 0 h 2878261"/>
              <a:gd name="connsiteX1" fmla="*/ 3620312 w 3620312"/>
              <a:gd name="connsiteY1" fmla="*/ 0 h 2878261"/>
              <a:gd name="connsiteX2" fmla="*/ 3620312 w 3620312"/>
              <a:gd name="connsiteY2" fmla="*/ 2878261 h 2878261"/>
              <a:gd name="connsiteX3" fmla="*/ 595976 w 3620312"/>
              <a:gd name="connsiteY3" fmla="*/ 2878261 h 2878261"/>
              <a:gd name="connsiteX4" fmla="*/ 595976 w 3620312"/>
              <a:gd name="connsiteY4" fmla="*/ 1967853 h 2878261"/>
              <a:gd name="connsiteX5" fmla="*/ 540000 w 3620312"/>
              <a:gd name="connsiteY5" fmla="*/ 1973496 h 2878261"/>
              <a:gd name="connsiteX6" fmla="*/ 0 w 3620312"/>
              <a:gd name="connsiteY6" fmla="*/ 1433496 h 2878261"/>
              <a:gd name="connsiteX7" fmla="*/ 540000 w 3620312"/>
              <a:gd name="connsiteY7" fmla="*/ 893496 h 2878261"/>
              <a:gd name="connsiteX8" fmla="*/ 595976 w 3620312"/>
              <a:gd name="connsiteY8" fmla="*/ 899139 h 2878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20312" h="2878261">
                <a:moveTo>
                  <a:pt x="595976" y="0"/>
                </a:moveTo>
                <a:lnTo>
                  <a:pt x="3620312" y="0"/>
                </a:lnTo>
                <a:lnTo>
                  <a:pt x="3620312" y="2878261"/>
                </a:lnTo>
                <a:lnTo>
                  <a:pt x="595976" y="2878261"/>
                </a:lnTo>
                <a:lnTo>
                  <a:pt x="595976" y="1967853"/>
                </a:lnTo>
                <a:lnTo>
                  <a:pt x="540000" y="1973496"/>
                </a:lnTo>
                <a:cubicBezTo>
                  <a:pt x="241766" y="1973496"/>
                  <a:pt x="0" y="1731730"/>
                  <a:pt x="0" y="1433496"/>
                </a:cubicBezTo>
                <a:cubicBezTo>
                  <a:pt x="0" y="1135262"/>
                  <a:pt x="241766" y="893496"/>
                  <a:pt x="540000" y="893496"/>
                </a:cubicBezTo>
                <a:lnTo>
                  <a:pt x="595976" y="899139"/>
                </a:lnTo>
                <a:close/>
              </a:path>
            </a:pathLst>
          </a:custGeom>
          <a:solidFill>
            <a:srgbClr val="F4E0DC"/>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2" name="Rectángulo 1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2" name="1 Título"/>
          <p:cNvSpPr>
            <a:spLocks noGrp="1"/>
          </p:cNvSpPr>
          <p:nvPr>
            <p:ph type="title"/>
          </p:nvPr>
        </p:nvSpPr>
        <p:spPr/>
        <p:txBody>
          <a:bodyPr vert="horz"/>
          <a:lstStyle/>
          <a:p>
            <a:r>
              <a:rPr lang="es-ES">
                <a:latin typeface="Arial" panose="020B0604020202020204" pitchFamily="34" charset="0"/>
                <a:cs typeface="Arial" panose="020B0604020202020204" pitchFamily="34" charset="0"/>
              </a:rPr>
              <a:t>Tecnologías clave en el Horizonte 2050</a:t>
            </a:r>
          </a:p>
        </p:txBody>
      </p:sp>
      <p:sp>
        <p:nvSpPr>
          <p:cNvPr id="18" name="Rectángulo 17"/>
          <p:cNvSpPr>
            <a:spLocks noChangeArrowheads="1"/>
          </p:cNvSpPr>
          <p:nvPr/>
        </p:nvSpPr>
        <p:spPr bwMode="auto">
          <a:xfrm>
            <a:off x="4967287" y="2590801"/>
            <a:ext cx="2943905" cy="1491296"/>
          </a:xfrm>
          <a:prstGeom prst="rect">
            <a:avLst/>
          </a:prstGeom>
          <a:noFill/>
          <a:ln>
            <a:noFill/>
          </a:ln>
          <a:extLst>
            <a:ext uri="{91240B29-F687-4f45-9708-019B960494DF}">
              <a14:hiddenLine xmlns:a14="http://schemas.microsoft.com/office/drawing/2010/main" xmlns="" w="9525" algn="ctr">
                <a:solidFill>
                  <a:srgbClr val="000000"/>
                </a:solidFill>
                <a:round/>
                <a:headEnd/>
                <a:tailEnd/>
              </a14:hiddenLine>
            </a:ext>
          </a:extLst>
        </p:spPr>
        <p:txBody>
          <a:bodyPr anchor="t"/>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defTabSz="914400" eaLnBrk="1" hangingPunct="1"/>
            <a:r>
              <a:rPr lang="es-ES" sz="1000" b="1">
                <a:solidFill>
                  <a:srgbClr val="CA604A"/>
                </a:solidFill>
                <a:latin typeface="+mj-lt"/>
                <a:cs typeface="Helvetica" panose="020B0604020202020204" pitchFamily="34" charset="0"/>
              </a:rPr>
              <a:t>Electrónica aplicada al transporte y distribución de energía eléctrica</a:t>
            </a:r>
            <a:r>
              <a:rPr lang="es-ES" sz="1000">
                <a:latin typeface="+mj-lt"/>
                <a:cs typeface="Helvetica" panose="020B0604020202020204" pitchFamily="34" charset="0"/>
              </a:rPr>
              <a:t>, tanto para la gestión de flujos y calidad (</a:t>
            </a:r>
            <a:r>
              <a:rPr lang="es-ES" sz="1000" err="1">
                <a:latin typeface="+mj-lt"/>
                <a:cs typeface="Helvetica" panose="020B0604020202020204" pitchFamily="34" charset="0"/>
              </a:rPr>
              <a:t>FACTs</a:t>
            </a:r>
            <a:r>
              <a:rPr lang="es-ES" sz="1000">
                <a:latin typeface="+mj-lt"/>
                <a:cs typeface="Helvetica" panose="020B0604020202020204" pitchFamily="34" charset="0"/>
              </a:rPr>
              <a:t>**) como para la transmisión de energía a gran distancia y alta capacidad (HVDC***).</a:t>
            </a:r>
          </a:p>
          <a:p>
            <a:pPr defTabSz="914400" eaLnBrk="1" hangingPunct="1"/>
            <a:endParaRPr lang="es-ES" altLang="es-ES" sz="1000">
              <a:latin typeface="+mj-lt"/>
            </a:endParaRPr>
          </a:p>
        </p:txBody>
      </p:sp>
      <p:sp>
        <p:nvSpPr>
          <p:cNvPr id="23" name="Rectángulo 22"/>
          <p:cNvSpPr>
            <a:spLocks noChangeArrowheads="1"/>
          </p:cNvSpPr>
          <p:nvPr/>
        </p:nvSpPr>
        <p:spPr bwMode="auto">
          <a:xfrm>
            <a:off x="1475656" y="2590802"/>
            <a:ext cx="2160240" cy="1491296"/>
          </a:xfrm>
          <a:prstGeom prst="rect">
            <a:avLst/>
          </a:prstGeom>
          <a:noFill/>
          <a:ln>
            <a:noFill/>
          </a:ln>
          <a:extLst>
            <a:ext uri="{91240B29-F687-4f45-9708-019B960494DF}">
              <a14:hiddenLine xmlns:a14="http://schemas.microsoft.com/office/drawing/2010/main" xmlns="" w="9525" algn="ctr">
                <a:solidFill>
                  <a:srgbClr val="000000"/>
                </a:solidFill>
                <a:round/>
                <a:headEnd/>
                <a:tailEnd/>
              </a14:hiddenLine>
            </a:ext>
          </a:extLst>
        </p:spPr>
        <p:txBody>
          <a:bodyPr anchor="t"/>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defTabSz="914400" eaLnBrk="1" hangingPunct="1"/>
            <a:r>
              <a:rPr lang="es-ES" sz="1000" b="1">
                <a:solidFill>
                  <a:schemeClr val="accent4">
                    <a:lumMod val="75000"/>
                    <a:lumOff val="25000"/>
                  </a:schemeClr>
                </a:solidFill>
                <a:latin typeface="+mj-lt"/>
                <a:cs typeface="Helvetica" panose="020B0604020202020204" pitchFamily="34" charset="0"/>
              </a:rPr>
              <a:t>Electrónica de conversión para sistemas distribuidos</a:t>
            </a:r>
            <a:r>
              <a:rPr lang="es-ES" sz="1000">
                <a:latin typeface="+mj-lt"/>
                <a:cs typeface="Helvetica" panose="020B0604020202020204" pitchFamily="34" charset="0"/>
              </a:rPr>
              <a:t>, generación renovables, vehículos eléctricos, transporte, carga de baterías</a:t>
            </a:r>
          </a:p>
          <a:p>
            <a:pPr defTabSz="914400" eaLnBrk="1" hangingPunct="1"/>
            <a:endParaRPr lang="es-ES" altLang="es-ES" sz="1000">
              <a:latin typeface="+mj-lt"/>
            </a:endParaRPr>
          </a:p>
        </p:txBody>
      </p:sp>
      <p:grpSp>
        <p:nvGrpSpPr>
          <p:cNvPr id="24" name="Grupo 8"/>
          <p:cNvGrpSpPr>
            <a:grpSpLocks/>
          </p:cNvGrpSpPr>
          <p:nvPr/>
        </p:nvGrpSpPr>
        <p:grpSpPr bwMode="auto">
          <a:xfrm>
            <a:off x="1304985" y="1939914"/>
            <a:ext cx="644525" cy="652462"/>
            <a:chOff x="5544490" y="2003041"/>
            <a:chExt cx="645329" cy="652994"/>
          </a:xfrm>
        </p:grpSpPr>
        <p:sp>
          <p:nvSpPr>
            <p:cNvPr id="28" name="Oval 16"/>
            <p:cNvSpPr>
              <a:spLocks noChangeArrowheads="1"/>
            </p:cNvSpPr>
            <p:nvPr/>
          </p:nvSpPr>
          <p:spPr bwMode="auto">
            <a:xfrm>
              <a:off x="5544490" y="2003041"/>
              <a:ext cx="645329" cy="652994"/>
            </a:xfrm>
            <a:prstGeom prst="ellipse">
              <a:avLst/>
            </a:prstGeom>
            <a:solidFill>
              <a:schemeClr val="bg1">
                <a:lumMod val="50000"/>
              </a:schemeClr>
            </a:solidFill>
            <a:ln w="15875" cap="flat">
              <a:noFill/>
              <a:prstDash val="solid"/>
              <a:miter lim="800000"/>
              <a:headEnd/>
              <a:tailEnd/>
            </a:ln>
          </p:spPr>
          <p:txBody>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defTabSz="914400" eaLnBrk="1" fontAlgn="auto" hangingPunct="1">
                <a:spcBef>
                  <a:spcPts val="0"/>
                </a:spcBef>
                <a:spcAft>
                  <a:spcPts val="0"/>
                </a:spcAft>
                <a:defRPr/>
              </a:pPr>
              <a:endParaRPr lang="en-US">
                <a:solidFill>
                  <a:prstClr val="black"/>
                </a:solidFill>
                <a:latin typeface="Calibri Light"/>
                <a:ea typeface="+mn-ea"/>
              </a:endParaRPr>
            </a:p>
          </p:txBody>
        </p:sp>
        <p:sp>
          <p:nvSpPr>
            <p:cNvPr id="29" name="Oval 15"/>
            <p:cNvSpPr>
              <a:spLocks noChangeArrowheads="1"/>
            </p:cNvSpPr>
            <p:nvPr/>
          </p:nvSpPr>
          <p:spPr bwMode="auto">
            <a:xfrm>
              <a:off x="5627143" y="2088836"/>
              <a:ext cx="480023" cy="481404"/>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defTabSz="914400" eaLnBrk="1" fontAlgn="auto" hangingPunct="1">
                <a:spcBef>
                  <a:spcPts val="0"/>
                </a:spcBef>
                <a:spcAft>
                  <a:spcPts val="0"/>
                </a:spcAft>
                <a:defRPr/>
              </a:pPr>
              <a:r>
                <a:rPr lang="en-US" b="1">
                  <a:solidFill>
                    <a:schemeClr val="accent4">
                      <a:lumMod val="75000"/>
                      <a:lumOff val="25000"/>
                    </a:schemeClr>
                  </a:solidFill>
                  <a:latin typeface="+mj-lt"/>
                  <a:cs typeface="Helvetica" panose="020B0604020202020204" pitchFamily="34" charset="0"/>
                </a:rPr>
                <a:t>1</a:t>
              </a:r>
            </a:p>
          </p:txBody>
        </p:sp>
      </p:grpSp>
      <p:grpSp>
        <p:nvGrpSpPr>
          <p:cNvPr id="25" name="Grupo 11"/>
          <p:cNvGrpSpPr>
            <a:grpSpLocks/>
          </p:cNvGrpSpPr>
          <p:nvPr/>
        </p:nvGrpSpPr>
        <p:grpSpPr bwMode="auto">
          <a:xfrm>
            <a:off x="4999329" y="1941501"/>
            <a:ext cx="644525" cy="649288"/>
            <a:chOff x="3310949" y="4064141"/>
            <a:chExt cx="645329" cy="649926"/>
          </a:xfrm>
        </p:grpSpPr>
        <p:sp>
          <p:nvSpPr>
            <p:cNvPr id="26" name="Oval 6"/>
            <p:cNvSpPr>
              <a:spLocks noChangeArrowheads="1"/>
            </p:cNvSpPr>
            <p:nvPr/>
          </p:nvSpPr>
          <p:spPr bwMode="auto">
            <a:xfrm>
              <a:off x="3310949" y="4064141"/>
              <a:ext cx="645329" cy="649926"/>
            </a:xfrm>
            <a:prstGeom prst="ellipse">
              <a:avLst/>
            </a:prstGeom>
            <a:solidFill>
              <a:srgbClr val="CA6048"/>
            </a:solidFill>
            <a:ln w="15875" cap="flat">
              <a:noFill/>
              <a:prstDash val="solid"/>
              <a:miter lim="800000"/>
              <a:headEnd/>
              <a:tailEnd/>
            </a:ln>
          </p:spPr>
          <p:txBody>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defTabSz="914400" eaLnBrk="1" fontAlgn="auto" hangingPunct="1">
                <a:spcBef>
                  <a:spcPts val="0"/>
                </a:spcBef>
                <a:spcAft>
                  <a:spcPts val="0"/>
                </a:spcAft>
                <a:defRPr/>
              </a:pPr>
              <a:endParaRPr lang="en-US">
                <a:solidFill>
                  <a:prstClr val="black"/>
                </a:solidFill>
                <a:latin typeface="Calibri Light"/>
                <a:ea typeface="+mn-ea"/>
              </a:endParaRPr>
            </a:p>
          </p:txBody>
        </p:sp>
        <p:sp>
          <p:nvSpPr>
            <p:cNvPr id="27" name="Oval 5"/>
            <p:cNvSpPr>
              <a:spLocks noChangeArrowheads="1"/>
            </p:cNvSpPr>
            <p:nvPr/>
          </p:nvSpPr>
          <p:spPr bwMode="auto">
            <a:xfrm>
              <a:off x="3393602" y="4146772"/>
              <a:ext cx="480023" cy="484664"/>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defTabSz="914400" eaLnBrk="1" fontAlgn="auto" hangingPunct="1">
                <a:spcBef>
                  <a:spcPts val="0"/>
                </a:spcBef>
                <a:spcAft>
                  <a:spcPts val="0"/>
                </a:spcAft>
                <a:defRPr/>
              </a:pPr>
              <a:r>
                <a:rPr lang="en-US" b="1">
                  <a:solidFill>
                    <a:srgbClr val="CA604A"/>
                  </a:solidFill>
                  <a:latin typeface="+mj-lt"/>
                  <a:cs typeface="Helvetica" panose="020B0604020202020204" pitchFamily="34" charset="0"/>
                </a:rPr>
                <a:t>2</a:t>
              </a:r>
            </a:p>
          </p:txBody>
        </p:sp>
      </p:grpSp>
      <p:sp>
        <p:nvSpPr>
          <p:cNvPr id="34" name="2 Rectángulo">
            <a:extLst>
              <a:ext uri="{FF2B5EF4-FFF2-40B4-BE49-F238E27FC236}">
                <a16:creationId xmlns:a16="http://schemas.microsoft.com/office/drawing/2014/main" id="{E863158B-B6B8-4CE2-9B2D-11A4A6106761}"/>
              </a:ext>
            </a:extLst>
          </p:cNvPr>
          <p:cNvSpPr/>
          <p:nvPr/>
        </p:nvSpPr>
        <p:spPr>
          <a:xfrm>
            <a:off x="571014" y="1312481"/>
            <a:ext cx="8001972" cy="400110"/>
          </a:xfrm>
          <a:prstGeom prst="rect">
            <a:avLst/>
          </a:prstGeom>
          <a:ln w="28575">
            <a:noFill/>
          </a:ln>
        </p:spPr>
        <p:txBody>
          <a:bodyPr wrap="square" anchor="ctr">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MERCADO DE LA ELECTRÓNICA </a:t>
            </a:r>
            <a:r>
              <a:rPr lang="es-ES" sz="1000">
                <a:latin typeface="+mj-lt"/>
                <a:cs typeface="Helvetica" panose="020B0604020202020204" pitchFamily="34" charset="0"/>
              </a:rPr>
              <a:t>DE POTENCIA CRECERÁ DE FORMA SOSTENIDA ENTRE UN 3% Y UN 5% ANUAL HASTA EL AÑO 2030, ALCANZANDO UN MERCADO SUPERIOR A LOS $50M*</a:t>
            </a:r>
          </a:p>
        </p:txBody>
      </p:sp>
      <p:grpSp>
        <p:nvGrpSpPr>
          <p:cNvPr id="10" name="Group 9">
            <a:extLst>
              <a:ext uri="{FF2B5EF4-FFF2-40B4-BE49-F238E27FC236}">
                <a16:creationId xmlns:a16="http://schemas.microsoft.com/office/drawing/2014/main" id="{5847A651-05AC-4D70-B0C8-413AF1D788AF}"/>
              </a:ext>
            </a:extLst>
          </p:cNvPr>
          <p:cNvGrpSpPr/>
          <p:nvPr/>
        </p:nvGrpSpPr>
        <p:grpSpPr>
          <a:xfrm>
            <a:off x="3176" y="4237599"/>
            <a:ext cx="9140824" cy="548171"/>
            <a:chOff x="3176" y="4237599"/>
            <a:chExt cx="9140824" cy="548171"/>
          </a:xfrm>
        </p:grpSpPr>
        <p:sp>
          <p:nvSpPr>
            <p:cNvPr id="37" name="2 Rectángulo">
              <a:extLst>
                <a:ext uri="{FF2B5EF4-FFF2-40B4-BE49-F238E27FC236}">
                  <a16:creationId xmlns:a16="http://schemas.microsoft.com/office/drawing/2014/main" id="{32978B8F-9C4F-4459-A035-CEC1DB4E499E}"/>
                </a:ext>
              </a:extLst>
            </p:cNvPr>
            <p:cNvSpPr/>
            <p:nvPr/>
          </p:nvSpPr>
          <p:spPr>
            <a:xfrm>
              <a:off x="3176" y="4237599"/>
              <a:ext cx="9140824" cy="548171"/>
            </a:xfrm>
            <a:prstGeom prst="rect">
              <a:avLst/>
            </a:prstGeom>
            <a:solidFill>
              <a:srgbClr val="CA604A"/>
            </a:solidFill>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endParaRPr lang="es-ES" sz="1000">
                <a:solidFill>
                  <a:schemeClr val="bg1"/>
                </a:solidFill>
                <a:latin typeface="+mj-lt"/>
                <a:cs typeface="Helvetica" panose="020B0604020202020204" pitchFamily="34" charset="0"/>
              </a:endParaRPr>
            </a:p>
          </p:txBody>
        </p:sp>
        <p:sp>
          <p:nvSpPr>
            <p:cNvPr id="36" name="2 Rectángulo">
              <a:extLst>
                <a:ext uri="{FF2B5EF4-FFF2-40B4-BE49-F238E27FC236}">
                  <a16:creationId xmlns:a16="http://schemas.microsoft.com/office/drawing/2014/main" id="{E3482503-C587-4FDE-B475-B7F71A14AA35}"/>
                </a:ext>
              </a:extLst>
            </p:cNvPr>
            <p:cNvSpPr/>
            <p:nvPr/>
          </p:nvSpPr>
          <p:spPr>
            <a:xfrm>
              <a:off x="572602" y="4310154"/>
              <a:ext cx="8001972" cy="415498"/>
            </a:xfrm>
            <a:prstGeom prst="rect">
              <a:avLst/>
            </a:prstGeom>
            <a:ln w="28575">
              <a:noFill/>
            </a:ln>
          </p:spPr>
          <p:txBody>
            <a:bodyPr wrap="square" anchor="ctr">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50">
                  <a:solidFill>
                    <a:schemeClr val="bg1"/>
                  </a:solidFill>
                  <a:latin typeface="+mj-lt"/>
                  <a:cs typeface="Helvetica" panose="020B0604020202020204" pitchFamily="34" charset="0"/>
                </a:rPr>
                <a:t>Asociado al futuro de las ciudades y a la tecnología de potencia mencionada cabe añadir la distribución en corriente continua como posible elemento a irrumpir en los próximos años</a:t>
              </a:r>
            </a:p>
          </p:txBody>
        </p:sp>
      </p:grpSp>
      <p:sp>
        <p:nvSpPr>
          <p:cNvPr id="3" name="2 Marcador de contenido">
            <a:extLst>
              <a:ext uri="{FF2B5EF4-FFF2-40B4-BE49-F238E27FC236}">
                <a16:creationId xmlns:a16="http://schemas.microsoft.com/office/drawing/2014/main" id="{5B18406F-0026-16A2-C6DC-D42735030442}"/>
              </a:ext>
            </a:extLst>
          </p:cNvPr>
          <p:cNvSpPr>
            <a:spLocks noGrp="1"/>
          </p:cNvSpPr>
          <p:nvPr/>
        </p:nvSpPr>
        <p:spPr>
          <a:xfrm>
            <a:off x="3177" y="906791"/>
            <a:ext cx="9140824" cy="324035"/>
          </a:xfrm>
          <a:prstGeom prst="homePlate">
            <a:avLst>
              <a:gd name="adj" fmla="val 0"/>
            </a:avLst>
          </a:prstGeom>
          <a:solidFill>
            <a:srgbClr val="CA604A"/>
          </a:solidFill>
        </p:spPr>
        <p:txBody>
          <a:bodyPr anchor="ctr"/>
          <a:lstStyle>
            <a:lvl1pPr marL="342900" indent="-342900" algn="l" defTabSz="457200" rtl="0" eaLnBrk="1" fontAlgn="base" hangingPunct="1">
              <a:spcBef>
                <a:spcPct val="20000"/>
              </a:spcBef>
              <a:spcAft>
                <a:spcPct val="0"/>
              </a:spcAft>
              <a:buSzPct val="100000"/>
              <a:defRPr sz="2200">
                <a:solidFill>
                  <a:srgbClr val="424A52"/>
                </a:solidFill>
                <a:latin typeface="+mn-lt"/>
                <a:ea typeface="+mn-ea"/>
                <a:cs typeface="+mn-cs"/>
              </a:defRPr>
            </a:lvl1pPr>
            <a:lvl2pPr marL="457200" algn="l" defTabSz="457200" rtl="0" eaLnBrk="1" fontAlgn="base" hangingPunct="1">
              <a:spcBef>
                <a:spcPct val="20000"/>
              </a:spcBef>
              <a:spcAft>
                <a:spcPct val="0"/>
              </a:spcAft>
              <a:buClr>
                <a:srgbClr val="424A52"/>
              </a:buClr>
              <a:buFont typeface="Wingdings" panose="05000000000000000000" pitchFamily="2" charset="2"/>
              <a:defRPr sz="2000">
                <a:solidFill>
                  <a:srgbClr val="424A52"/>
                </a:solidFill>
                <a:latin typeface="+mn-lt"/>
                <a:ea typeface="+mn-ea"/>
              </a:defRPr>
            </a:lvl2pPr>
            <a:lvl3pPr marL="914400" algn="l" defTabSz="457200" rtl="0" eaLnBrk="1" fontAlgn="base" hangingPunct="1">
              <a:spcBef>
                <a:spcPct val="20000"/>
              </a:spcBef>
              <a:spcAft>
                <a:spcPct val="0"/>
              </a:spcAft>
              <a:buFont typeface="Lucida Grande" pitchFamily="34" charset="0"/>
              <a:defRPr sz="2000">
                <a:solidFill>
                  <a:srgbClr val="424A52"/>
                </a:solidFill>
                <a:latin typeface="+mn-lt"/>
                <a:ea typeface="+mn-ea"/>
              </a:defRPr>
            </a:lvl3pPr>
            <a:lvl4pPr marL="16002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4pPr>
            <a:lvl5pPr marL="2057400" indent="-228600" algn="l" defTabSz="457200" rtl="0" eaLnBrk="1" fontAlgn="base" hangingPunct="1">
              <a:spcBef>
                <a:spcPct val="20000"/>
              </a:spcBef>
              <a:spcAft>
                <a:spcPct val="0"/>
              </a:spcAft>
              <a:buFont typeface="Arial" panose="020B0604020202020204" pitchFamily="34" charset="0"/>
              <a:buChar char="»"/>
              <a:defRPr sz="2000">
                <a:solidFill>
                  <a:schemeClr val="tx1"/>
                </a:solidFill>
                <a:latin typeface="Calibri" pitchFamily="-107" charset="0"/>
                <a:ea typeface="+mn-ea"/>
              </a:defRPr>
            </a:lvl5pPr>
            <a:lvl6pPr marL="25146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6pPr>
            <a:lvl7pPr marL="29718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7pPr>
            <a:lvl8pPr marL="34290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8pPr>
            <a:lvl9pPr marL="3886200" indent="-228600" algn="l" defTabSz="457200" rtl="0" eaLnBrk="1" fontAlgn="base" hangingPunct="1">
              <a:spcBef>
                <a:spcPct val="20000"/>
              </a:spcBef>
              <a:spcAft>
                <a:spcPct val="0"/>
              </a:spcAft>
              <a:buFont typeface="Arial" pitchFamily="-107" charset="0"/>
              <a:buChar char="»"/>
              <a:defRPr sz="2000">
                <a:solidFill>
                  <a:schemeClr val="tx1"/>
                </a:solidFill>
                <a:latin typeface="Calibri" pitchFamily="-107" charset="0"/>
                <a:ea typeface="+mn-ea"/>
              </a:defRPr>
            </a:lvl9pPr>
          </a:lstStyle>
          <a:p>
            <a:pPr marL="715963" indent="0"/>
            <a:r>
              <a:rPr lang="es-ES" sz="1000" b="1">
                <a:solidFill>
                  <a:schemeClr val="bg1"/>
                </a:solidFill>
                <a:latin typeface="Arial"/>
                <a:cs typeface="Arial"/>
              </a:rPr>
              <a:t>4. Electrónica de potencia</a:t>
            </a:r>
          </a:p>
        </p:txBody>
      </p:sp>
      <p:sp>
        <p:nvSpPr>
          <p:cNvPr id="4" name="169 Elipse">
            <a:extLst>
              <a:ext uri="{FF2B5EF4-FFF2-40B4-BE49-F238E27FC236}">
                <a16:creationId xmlns:a16="http://schemas.microsoft.com/office/drawing/2014/main" id="{89EA147E-44CE-B026-175A-1B68979EAFE9}"/>
              </a:ext>
            </a:extLst>
          </p:cNvPr>
          <p:cNvSpPr/>
          <p:nvPr/>
        </p:nvSpPr>
        <p:spPr>
          <a:xfrm>
            <a:off x="7536542" y="311188"/>
            <a:ext cx="198360" cy="198360"/>
          </a:xfrm>
          <a:prstGeom prst="ellipse">
            <a:avLst/>
          </a:prstGeom>
          <a:solidFill>
            <a:srgbClr val="CA604A"/>
          </a:solidFill>
          <a:ln>
            <a:solidFill>
              <a:srgbClr val="CA6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168 Elipse">
            <a:extLst>
              <a:ext uri="{FF2B5EF4-FFF2-40B4-BE49-F238E27FC236}">
                <a16:creationId xmlns:a16="http://schemas.microsoft.com/office/drawing/2014/main" id="{45DD31D9-C581-C922-53F9-B5E64BF718F6}"/>
              </a:ext>
            </a:extLst>
          </p:cNvPr>
          <p:cNvSpPr/>
          <p:nvPr/>
        </p:nvSpPr>
        <p:spPr>
          <a:xfrm>
            <a:off x="7658133" y="431679"/>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170 Elipse">
            <a:extLst>
              <a:ext uri="{FF2B5EF4-FFF2-40B4-BE49-F238E27FC236}">
                <a16:creationId xmlns:a16="http://schemas.microsoft.com/office/drawing/2014/main" id="{994C8981-C6CE-3D86-6935-E78EB4937976}"/>
              </a:ext>
            </a:extLst>
          </p:cNvPr>
          <p:cNvSpPr/>
          <p:nvPr/>
        </p:nvSpPr>
        <p:spPr>
          <a:xfrm>
            <a:off x="7780281" y="311188"/>
            <a:ext cx="198360" cy="198360"/>
          </a:xfrm>
          <a:prstGeom prst="ellipse">
            <a:avLst/>
          </a:prstGeom>
          <a:solidFill>
            <a:schemeClr val="bg1">
              <a:lumMod val="95000"/>
            </a:schemeClr>
          </a:solidFill>
          <a:ln w="95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a:solidFill>
                <a:schemeClr val="bg1"/>
              </a:solidFill>
            </a:endParaRPr>
          </a:p>
        </p:txBody>
      </p:sp>
      <p:sp>
        <p:nvSpPr>
          <p:cNvPr id="7" name="23 Elipse">
            <a:extLst>
              <a:ext uri="{FF2B5EF4-FFF2-40B4-BE49-F238E27FC236}">
                <a16:creationId xmlns:a16="http://schemas.microsoft.com/office/drawing/2014/main" id="{4EC38612-C6B5-7BD8-4441-9F1FD5B9CA27}"/>
              </a:ext>
            </a:extLst>
          </p:cNvPr>
          <p:cNvSpPr/>
          <p:nvPr/>
        </p:nvSpPr>
        <p:spPr>
          <a:xfrm>
            <a:off x="7658133" y="190698"/>
            <a:ext cx="198360" cy="198360"/>
          </a:xfrm>
          <a:prstGeom prst="ellipse">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25 Circular">
            <a:extLst>
              <a:ext uri="{FF2B5EF4-FFF2-40B4-BE49-F238E27FC236}">
                <a16:creationId xmlns:a16="http://schemas.microsoft.com/office/drawing/2014/main" id="{D9119F66-E699-1BEB-3914-FB45090F3B29}"/>
              </a:ext>
            </a:extLst>
          </p:cNvPr>
          <p:cNvSpPr>
            <a:spLocks/>
          </p:cNvSpPr>
          <p:nvPr/>
        </p:nvSpPr>
        <p:spPr>
          <a:xfrm flipV="1">
            <a:off x="7536542" y="311188"/>
            <a:ext cx="198360" cy="198360"/>
          </a:xfrm>
          <a:prstGeom prst="pie">
            <a:avLst>
              <a:gd name="adj1" fmla="val 0"/>
              <a:gd name="adj2" fmla="val 10800000"/>
            </a:avLst>
          </a:prstGeom>
          <a:solidFill>
            <a:srgbClr val="CA604A"/>
          </a:solidFill>
          <a:ln w="25400">
            <a:solidFill>
              <a:srgbClr val="CA604A"/>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Slide Number Placeholder 8">
            <a:extLst>
              <a:ext uri="{FF2B5EF4-FFF2-40B4-BE49-F238E27FC236}">
                <a16:creationId xmlns:a16="http://schemas.microsoft.com/office/drawing/2014/main" id="{983BA7B8-0548-482B-9CE1-3E9FA0F2D633}"/>
              </a:ext>
            </a:extLst>
          </p:cNvPr>
          <p:cNvSpPr>
            <a:spLocks noGrp="1"/>
          </p:cNvSpPr>
          <p:nvPr>
            <p:ph type="sldNum" sz="quarter" idx="12"/>
          </p:nvPr>
        </p:nvSpPr>
        <p:spPr/>
        <p:txBody>
          <a:bodyPr/>
          <a:lstStyle/>
          <a:p>
            <a:pPr>
              <a:defRPr/>
            </a:pPr>
            <a:fld id="{B168D99D-E240-4725-A941-467C0249495E}" type="slidenum">
              <a:rPr lang="es-ES_tradnl" altLang="es-ES" smtClean="0"/>
              <a:pPr>
                <a:defRPr/>
              </a:pPr>
              <a:t>13</a:t>
            </a:fld>
            <a:endParaRPr lang="es-ES_tradnl" altLang="es-ES"/>
          </a:p>
        </p:txBody>
      </p:sp>
      <p:sp>
        <p:nvSpPr>
          <p:cNvPr id="30" name="2 Rectángulo">
            <a:extLst>
              <a:ext uri="{FF2B5EF4-FFF2-40B4-BE49-F238E27FC236}">
                <a16:creationId xmlns:a16="http://schemas.microsoft.com/office/drawing/2014/main" id="{A3F54031-70D5-49F5-B50F-92C1C8AD97A6}"/>
              </a:ext>
            </a:extLst>
          </p:cNvPr>
          <p:cNvSpPr/>
          <p:nvPr/>
        </p:nvSpPr>
        <p:spPr>
          <a:xfrm>
            <a:off x="0" y="4958834"/>
            <a:ext cx="2736670" cy="184666"/>
          </a:xfrm>
          <a:prstGeom prst="rect">
            <a:avLst/>
          </a:prstGeom>
          <a:ln w="28575">
            <a:noFill/>
          </a:ln>
        </p:spPr>
        <p:txBody>
          <a:bodyPr wrap="square" anchor="ctr">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r>
              <a:rPr lang="es-ES" sz="600">
                <a:latin typeface="+mj-lt"/>
                <a:cs typeface="Helvetica" panose="020B0604020202020204" pitchFamily="34" charset="0"/>
              </a:rPr>
              <a:t>* Estudio realizado por Emergen </a:t>
            </a:r>
            <a:r>
              <a:rPr lang="es-ES" sz="600" err="1">
                <a:latin typeface="+mj-lt"/>
                <a:cs typeface="Helvetica" panose="020B0604020202020204" pitchFamily="34" charset="0"/>
              </a:rPr>
              <a:t>Research</a:t>
            </a:r>
            <a:endParaRPr lang="es-ES" sz="600">
              <a:latin typeface="+mj-lt"/>
              <a:cs typeface="Helvetica" panose="020B0604020202020204" pitchFamily="34" charset="0"/>
            </a:endParaRPr>
          </a:p>
        </p:txBody>
      </p:sp>
      <p:sp>
        <p:nvSpPr>
          <p:cNvPr id="31" name="2 Rectángulo">
            <a:extLst>
              <a:ext uri="{FF2B5EF4-FFF2-40B4-BE49-F238E27FC236}">
                <a16:creationId xmlns:a16="http://schemas.microsoft.com/office/drawing/2014/main" id="{5B571A8D-640F-4412-B7B1-CE37F1BB25CB}"/>
              </a:ext>
            </a:extLst>
          </p:cNvPr>
          <p:cNvSpPr/>
          <p:nvPr/>
        </p:nvSpPr>
        <p:spPr>
          <a:xfrm>
            <a:off x="3203665" y="4866501"/>
            <a:ext cx="4774976" cy="276999"/>
          </a:xfrm>
          <a:prstGeom prst="rect">
            <a:avLst/>
          </a:prstGeom>
          <a:ln w="28575">
            <a:noFill/>
          </a:ln>
        </p:spPr>
        <p:txBody>
          <a:bodyPr wrap="square" anchor="ctr">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r>
              <a:rPr lang="es-ES" sz="600">
                <a:latin typeface="+mj-lt"/>
                <a:cs typeface="Helvetica" panose="020B0604020202020204" pitchFamily="34" charset="0"/>
              </a:rPr>
              <a:t>** Dispositivos electrónicos que mejoran la eficiencia y flexibilidad en la transmisión de energía en corriente alterna</a:t>
            </a:r>
          </a:p>
          <a:p>
            <a:r>
              <a:rPr lang="es-ES" sz="600">
                <a:latin typeface="+mj-lt"/>
                <a:cs typeface="Helvetica" panose="020B0604020202020204" pitchFamily="34" charset="0"/>
              </a:rPr>
              <a:t>*** Tecnología de transmisión de energía eléctrica para transportar grandes cantidades de energía a largas distancias</a:t>
            </a:r>
          </a:p>
        </p:txBody>
      </p:sp>
    </p:spTree>
    <p:extLst>
      <p:ext uri="{BB962C8B-B14F-4D97-AF65-F5344CB8AC3E}">
        <p14:creationId xmlns:p14="http://schemas.microsoft.com/office/powerpoint/2010/main" val="415617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Marcador de contenido 9">
            <a:extLst>
              <a:ext uri="{FF2B5EF4-FFF2-40B4-BE49-F238E27FC236}">
                <a16:creationId xmlns:a16="http://schemas.microsoft.com/office/drawing/2014/main" id="{D7522A8D-1C2E-4038-82F3-D6C88AEE589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Título 2">
            <a:extLst>
              <a:ext uri="{FF2B5EF4-FFF2-40B4-BE49-F238E27FC236}">
                <a16:creationId xmlns:a16="http://schemas.microsoft.com/office/drawing/2014/main" id="{6AC38272-6B9F-481B-877B-9D04FC538A4A}"/>
              </a:ext>
            </a:extLst>
          </p:cNvPr>
          <p:cNvSpPr>
            <a:spLocks noGrp="1" noChangeArrowheads="1"/>
          </p:cNvSpPr>
          <p:nvPr>
            <p:ph type="title"/>
          </p:nvPr>
        </p:nvSpPr>
        <p:spPr>
          <a:xfrm>
            <a:off x="3132138" y="2324100"/>
            <a:ext cx="4824412" cy="495300"/>
          </a:xfrm>
        </p:spPr>
        <p:txBody>
          <a:bodyPr/>
          <a:lstStyle/>
          <a:p>
            <a:pPr eaLnBrk="1" hangingPunct="1"/>
            <a:r>
              <a:rPr lang="es-ES" altLang="es-ES">
                <a:solidFill>
                  <a:schemeClr val="bg1"/>
                </a:solidFill>
                <a:latin typeface="Arial" panose="020B0604020202020204" pitchFamily="34" charset="0"/>
                <a:cs typeface="Arial" panose="020B0604020202020204" pitchFamily="34" charset="0"/>
              </a:rPr>
              <a:t>La red eléctrica inteligente en acción</a:t>
            </a:r>
          </a:p>
        </p:txBody>
      </p:sp>
      <p:sp>
        <p:nvSpPr>
          <p:cNvPr id="2" name="Slide Number Placeholder 1">
            <a:extLst>
              <a:ext uri="{FF2B5EF4-FFF2-40B4-BE49-F238E27FC236}">
                <a16:creationId xmlns:a16="http://schemas.microsoft.com/office/drawing/2014/main" id="{00F07954-83CA-4DBB-82D9-F2AB459F7658}"/>
              </a:ext>
            </a:extLst>
          </p:cNvPr>
          <p:cNvSpPr>
            <a:spLocks noGrp="1"/>
          </p:cNvSpPr>
          <p:nvPr>
            <p:ph type="sldNum" sz="quarter" idx="12"/>
          </p:nvPr>
        </p:nvSpPr>
        <p:spPr/>
        <p:txBody>
          <a:bodyPr/>
          <a:lstStyle/>
          <a:p>
            <a:pPr>
              <a:defRPr/>
            </a:pPr>
            <a:fld id="{B168D99D-E240-4725-A941-467C0249495E}" type="slidenum">
              <a:rPr lang="es-ES_tradnl" altLang="es-ES" smtClean="0"/>
              <a:pPr>
                <a:defRPr/>
              </a:pPr>
              <a:t>14</a:t>
            </a:fld>
            <a:endParaRPr lang="es-ES_tradnl" altLang="es-ES"/>
          </a:p>
        </p:txBody>
      </p:sp>
    </p:spTree>
    <p:extLst>
      <p:ext uri="{BB962C8B-B14F-4D97-AF65-F5344CB8AC3E}">
        <p14:creationId xmlns:p14="http://schemas.microsoft.com/office/powerpoint/2010/main" val="2856206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CD55B-C9C6-0FA7-5449-2AC7D58EDD1D}"/>
            </a:ext>
          </a:extLst>
        </p:cNvPr>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5D82754A-6729-F943-733D-FBD3311B3509}"/>
              </a:ext>
            </a:extLst>
          </p:cNvPr>
          <p:cNvGraphicFramePr>
            <a:graphicFrameLocks noChangeAspect="1"/>
          </p:cNvGraphicFramePr>
          <p:nvPr>
            <p:custDataLst>
              <p:tags r:id="rId1"/>
            </p:custDataLst>
            <p:extLst>
              <p:ext uri="{D42A27DB-BD31-4B8C-83A1-F6EECF244321}">
                <p14:modId xmlns:p14="http://schemas.microsoft.com/office/powerpoint/2010/main" val="21165289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a:extLst>
                          <a:ext uri="{FF2B5EF4-FFF2-40B4-BE49-F238E27FC236}">
                            <a16:creationId xmlns:a16="http://schemas.microsoft.com/office/drawing/2014/main" id="{5D82754A-6729-F943-733D-FBD3311B350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ángulo 3">
            <a:extLst>
              <a:ext uri="{FF2B5EF4-FFF2-40B4-BE49-F238E27FC236}">
                <a16:creationId xmlns:a16="http://schemas.microsoft.com/office/drawing/2014/main" id="{09EB8EB9-FD7A-00C8-F67C-E01B6A2C0F86}"/>
              </a:ext>
            </a:extLst>
          </p:cNvPr>
          <p:cNvSpPr>
            <a:spLocks noChangeArrowheads="1"/>
          </p:cNvSpPr>
          <p:nvPr/>
        </p:nvSpPr>
        <p:spPr bwMode="auto">
          <a:xfrm>
            <a:off x="0" y="1087875"/>
            <a:ext cx="9144000" cy="1368152"/>
          </a:xfrm>
          <a:prstGeom prst="rect">
            <a:avLst/>
          </a:prstGeom>
          <a:solidFill>
            <a:srgbClr val="2F9FAD">
              <a:alpha val="22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t"/>
          <a:lstStyle/>
          <a:p>
            <a:pPr algn="ctr" eaLnBrk="1" hangingPunct="1"/>
            <a:endParaRPr lang="es-ES" altLang="es-ES" sz="1200" b="1">
              <a:solidFill>
                <a:srgbClr val="2F9FAD"/>
              </a:solidFill>
              <a:latin typeface="Arial" panose="020B0604020202020204" pitchFamily="34" charset="0"/>
              <a:cs typeface="Arial" panose="020B0604020202020204" pitchFamily="34" charset="0"/>
            </a:endParaRPr>
          </a:p>
        </p:txBody>
      </p:sp>
      <p:sp>
        <p:nvSpPr>
          <p:cNvPr id="45" name="Triángulo isósceles 44">
            <a:extLst>
              <a:ext uri="{FF2B5EF4-FFF2-40B4-BE49-F238E27FC236}">
                <a16:creationId xmlns:a16="http://schemas.microsoft.com/office/drawing/2014/main" id="{F0DFED7A-FB08-036C-67D8-6C9195C759AD}"/>
              </a:ext>
            </a:extLst>
          </p:cNvPr>
          <p:cNvSpPr/>
          <p:nvPr/>
        </p:nvSpPr>
        <p:spPr bwMode="auto">
          <a:xfrm flipV="1">
            <a:off x="419770" y="2443157"/>
            <a:ext cx="1060704" cy="128593"/>
          </a:xfrm>
          <a:prstGeom prst="triangle">
            <a:avLst/>
          </a:prstGeom>
          <a:solidFill>
            <a:srgbClr val="D1EA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6" name="Triángulo isósceles 45">
            <a:extLst>
              <a:ext uri="{FF2B5EF4-FFF2-40B4-BE49-F238E27FC236}">
                <a16:creationId xmlns:a16="http://schemas.microsoft.com/office/drawing/2014/main" id="{ED971770-8343-D582-4DA1-C7CA90C746F0}"/>
              </a:ext>
            </a:extLst>
          </p:cNvPr>
          <p:cNvSpPr/>
          <p:nvPr/>
        </p:nvSpPr>
        <p:spPr bwMode="auto">
          <a:xfrm flipV="1">
            <a:off x="1876146" y="2443157"/>
            <a:ext cx="1060704" cy="128593"/>
          </a:xfrm>
          <a:prstGeom prst="triangle">
            <a:avLst/>
          </a:prstGeom>
          <a:solidFill>
            <a:srgbClr val="D1EA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7" name="Triángulo isósceles 46">
            <a:extLst>
              <a:ext uri="{FF2B5EF4-FFF2-40B4-BE49-F238E27FC236}">
                <a16:creationId xmlns:a16="http://schemas.microsoft.com/office/drawing/2014/main" id="{891B81BE-8686-C0F3-973C-1980C080D3D2}"/>
              </a:ext>
            </a:extLst>
          </p:cNvPr>
          <p:cNvSpPr/>
          <p:nvPr/>
        </p:nvSpPr>
        <p:spPr bwMode="auto">
          <a:xfrm flipV="1">
            <a:off x="3332522" y="2443157"/>
            <a:ext cx="1060704" cy="128593"/>
          </a:xfrm>
          <a:prstGeom prst="triangle">
            <a:avLst/>
          </a:prstGeom>
          <a:solidFill>
            <a:srgbClr val="D1EA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8" name="Triángulo isósceles 47">
            <a:extLst>
              <a:ext uri="{FF2B5EF4-FFF2-40B4-BE49-F238E27FC236}">
                <a16:creationId xmlns:a16="http://schemas.microsoft.com/office/drawing/2014/main" id="{CE588E00-149C-B73C-EEF4-229DB14C2064}"/>
              </a:ext>
            </a:extLst>
          </p:cNvPr>
          <p:cNvSpPr/>
          <p:nvPr/>
        </p:nvSpPr>
        <p:spPr bwMode="auto">
          <a:xfrm flipV="1">
            <a:off x="4788898" y="2443157"/>
            <a:ext cx="1060704" cy="128593"/>
          </a:xfrm>
          <a:prstGeom prst="triangle">
            <a:avLst/>
          </a:prstGeom>
          <a:solidFill>
            <a:srgbClr val="D1EA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9" name="Triángulo isósceles 48">
            <a:extLst>
              <a:ext uri="{FF2B5EF4-FFF2-40B4-BE49-F238E27FC236}">
                <a16:creationId xmlns:a16="http://schemas.microsoft.com/office/drawing/2014/main" id="{522AF354-E59B-E94E-F343-27AD376F40A4}"/>
              </a:ext>
            </a:extLst>
          </p:cNvPr>
          <p:cNvSpPr/>
          <p:nvPr/>
        </p:nvSpPr>
        <p:spPr bwMode="auto">
          <a:xfrm flipV="1">
            <a:off x="6245274" y="2443157"/>
            <a:ext cx="1060704" cy="128593"/>
          </a:xfrm>
          <a:prstGeom prst="triangle">
            <a:avLst/>
          </a:prstGeom>
          <a:solidFill>
            <a:srgbClr val="D1EA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55" name="Triángulo isósceles 54">
            <a:extLst>
              <a:ext uri="{FF2B5EF4-FFF2-40B4-BE49-F238E27FC236}">
                <a16:creationId xmlns:a16="http://schemas.microsoft.com/office/drawing/2014/main" id="{616B5808-76B8-C9DF-6806-52F14065F8BC}"/>
              </a:ext>
            </a:extLst>
          </p:cNvPr>
          <p:cNvSpPr/>
          <p:nvPr/>
        </p:nvSpPr>
        <p:spPr bwMode="auto">
          <a:xfrm flipV="1">
            <a:off x="7701648" y="2443157"/>
            <a:ext cx="1060704" cy="128593"/>
          </a:xfrm>
          <a:prstGeom prst="triangle">
            <a:avLst/>
          </a:prstGeom>
          <a:solidFill>
            <a:srgbClr val="D1EAE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2" name="Rectángulo 1" hidden="1">
            <a:extLst>
              <a:ext uri="{FF2B5EF4-FFF2-40B4-BE49-F238E27FC236}">
                <a16:creationId xmlns:a16="http://schemas.microsoft.com/office/drawing/2014/main" id="{4314AB30-C8DD-4CFE-485C-75C516D3616C}"/>
              </a:ext>
            </a:extLst>
          </p:cNvPr>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5C4A6412-AE7F-F99D-A452-161556FD937F}"/>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La red eléctrica inteligente en acción</a:t>
            </a:r>
          </a:p>
        </p:txBody>
      </p:sp>
      <p:sp>
        <p:nvSpPr>
          <p:cNvPr id="73" name="Rectángulo 3">
            <a:extLst>
              <a:ext uri="{FF2B5EF4-FFF2-40B4-BE49-F238E27FC236}">
                <a16:creationId xmlns:a16="http://schemas.microsoft.com/office/drawing/2014/main" id="{1E771FDE-3164-2E5A-F22C-24C69ECCE7BB}"/>
              </a:ext>
            </a:extLst>
          </p:cNvPr>
          <p:cNvSpPr>
            <a:spLocks noChangeArrowheads="1"/>
          </p:cNvSpPr>
          <p:nvPr/>
        </p:nvSpPr>
        <p:spPr bwMode="auto">
          <a:xfrm>
            <a:off x="3176" y="1087875"/>
            <a:ext cx="9140824" cy="276999"/>
          </a:xfrm>
          <a:prstGeom prst="rect">
            <a:avLst/>
          </a:prstGeom>
          <a:solidFill>
            <a:srgbClr val="2F9FAD">
              <a:alpha val="22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lstStyle/>
          <a:p>
            <a:pPr algn="ctr" eaLnBrk="1" hangingPunct="1"/>
            <a:r>
              <a:rPr lang="es-ES" altLang="es-ES" sz="1200" b="1">
                <a:solidFill>
                  <a:srgbClr val="2F9FAD"/>
                </a:solidFill>
                <a:latin typeface="Arial" panose="020B0604020202020204" pitchFamily="34" charset="0"/>
                <a:cs typeface="Arial" panose="020B0604020202020204" pitchFamily="34" charset="0"/>
              </a:rPr>
              <a:t>Las capacidades en desarrollo para afrontar los retos sociales y empresariales</a:t>
            </a:r>
          </a:p>
        </p:txBody>
      </p:sp>
      <p:sp>
        <p:nvSpPr>
          <p:cNvPr id="3" name="Slide Number Placeholder 2">
            <a:extLst>
              <a:ext uri="{FF2B5EF4-FFF2-40B4-BE49-F238E27FC236}">
                <a16:creationId xmlns:a16="http://schemas.microsoft.com/office/drawing/2014/main" id="{ECB8CFD6-F35D-6F0D-8B31-146E1228C28C}"/>
              </a:ext>
            </a:extLst>
          </p:cNvPr>
          <p:cNvSpPr>
            <a:spLocks noGrp="1"/>
          </p:cNvSpPr>
          <p:nvPr>
            <p:ph type="sldNum" sz="quarter" idx="12"/>
          </p:nvPr>
        </p:nvSpPr>
        <p:spPr/>
        <p:txBody>
          <a:bodyPr/>
          <a:lstStyle/>
          <a:p>
            <a:pPr>
              <a:defRPr/>
            </a:pPr>
            <a:fld id="{B168D99D-E240-4725-A941-467C0249495E}" type="slidenum">
              <a:rPr lang="es-ES_tradnl" altLang="es-ES" smtClean="0"/>
              <a:pPr>
                <a:defRPr/>
              </a:pPr>
              <a:t>15</a:t>
            </a:fld>
            <a:endParaRPr lang="es-ES_tradnl" altLang="es-ES"/>
          </a:p>
        </p:txBody>
      </p:sp>
      <p:sp>
        <p:nvSpPr>
          <p:cNvPr id="7" name="CuadroTexto 6">
            <a:extLst>
              <a:ext uri="{FF2B5EF4-FFF2-40B4-BE49-F238E27FC236}">
                <a16:creationId xmlns:a16="http://schemas.microsoft.com/office/drawing/2014/main" id="{CA28FF43-FBDE-B613-758F-FB4180B9B4C8}"/>
              </a:ext>
            </a:extLst>
          </p:cNvPr>
          <p:cNvSpPr txBox="1"/>
          <p:nvPr/>
        </p:nvSpPr>
        <p:spPr>
          <a:xfrm>
            <a:off x="230122" y="2662014"/>
            <a:ext cx="1440000" cy="1446550"/>
          </a:xfrm>
          <a:prstGeom prst="rect">
            <a:avLst/>
          </a:prstGeom>
          <a:noFill/>
        </p:spPr>
        <p:txBody>
          <a:bodyPr wrap="square">
            <a:spAutoFit/>
          </a:bodyPr>
          <a:lstStyle/>
          <a:p>
            <a:pPr algn="ctr">
              <a:spcBef>
                <a:spcPts val="600"/>
              </a:spcBef>
            </a:pPr>
            <a:r>
              <a:rPr lang="es-ES" sz="800">
                <a:latin typeface="Arial Narrow" panose="020B0606020202030204" pitchFamily="34" charset="0"/>
              </a:rPr>
              <a:t>Las redes eléctricas futuras contarán con una automatización completa, incluyendo las redes de baja tensión. Para ello contarán con sistemas conectados y con información en tiempo real para la toma de decisiones fundamentadas en técnicas de analítica de datos y un despliegue de dispositivos IoT en la red. </a:t>
            </a:r>
          </a:p>
        </p:txBody>
      </p:sp>
      <p:sp>
        <p:nvSpPr>
          <p:cNvPr id="59" name="CuadroTexto 58">
            <a:extLst>
              <a:ext uri="{FF2B5EF4-FFF2-40B4-BE49-F238E27FC236}">
                <a16:creationId xmlns:a16="http://schemas.microsoft.com/office/drawing/2014/main" id="{B9349691-D1F7-32BC-CE91-80F2BEFD68E6}"/>
              </a:ext>
            </a:extLst>
          </p:cNvPr>
          <p:cNvSpPr txBox="1"/>
          <p:nvPr/>
        </p:nvSpPr>
        <p:spPr>
          <a:xfrm>
            <a:off x="1686498" y="2662014"/>
            <a:ext cx="1440000" cy="1692771"/>
          </a:xfrm>
          <a:prstGeom prst="rect">
            <a:avLst/>
          </a:prstGeom>
          <a:noFill/>
        </p:spPr>
        <p:txBody>
          <a:bodyPr wrap="square">
            <a:spAutoFit/>
          </a:bodyPr>
          <a:lstStyle/>
          <a:p>
            <a:pPr algn="ctr">
              <a:spcBef>
                <a:spcPts val="600"/>
              </a:spcBef>
            </a:pPr>
            <a:r>
              <a:rPr lang="es-ES" sz="800">
                <a:latin typeface="Arial Narrow" panose="020B0606020202030204" pitchFamily="34" charset="0"/>
              </a:rPr>
              <a:t>La gestión digital de activos permitirá la evolución de las estrategias de mantenimiento preventivo hacia un mantenimiento predictivo, gracias a la implantación de sistemas basados en algoritmos de analítica de datos que sean capaces de estimar probabilidades de fallo en los elementos y programar las acciones necesarias para alargar su vida útil. </a:t>
            </a:r>
          </a:p>
        </p:txBody>
      </p:sp>
      <p:sp>
        <p:nvSpPr>
          <p:cNvPr id="60" name="CuadroTexto 59">
            <a:extLst>
              <a:ext uri="{FF2B5EF4-FFF2-40B4-BE49-F238E27FC236}">
                <a16:creationId xmlns:a16="http://schemas.microsoft.com/office/drawing/2014/main" id="{26C02467-5C92-961D-DC19-468BDBCCC0B9}"/>
              </a:ext>
            </a:extLst>
          </p:cNvPr>
          <p:cNvSpPr txBox="1"/>
          <p:nvPr/>
        </p:nvSpPr>
        <p:spPr>
          <a:xfrm>
            <a:off x="3142874" y="2662014"/>
            <a:ext cx="1440000" cy="1323439"/>
          </a:xfrm>
          <a:prstGeom prst="rect">
            <a:avLst/>
          </a:prstGeom>
          <a:noFill/>
        </p:spPr>
        <p:txBody>
          <a:bodyPr wrap="square">
            <a:spAutoFit/>
          </a:bodyPr>
          <a:lstStyle/>
          <a:p>
            <a:pPr algn="ctr">
              <a:spcBef>
                <a:spcPts val="600"/>
              </a:spcBef>
            </a:pPr>
            <a:r>
              <a:rPr lang="es-ES" sz="800">
                <a:latin typeface="Arial Narrow" panose="020B0606020202030204" pitchFamily="34" charset="0"/>
              </a:rPr>
              <a:t>En el futuro contexto de transformación del sistema de energía desde su forma actual –mayormente centralizada - hacia una estructura mucho más descentralizada y renovable, y con nuevos consumos, será necesario asegurar la eficiente gestión de los recursos energéticos distribuidos. </a:t>
            </a:r>
          </a:p>
        </p:txBody>
      </p:sp>
      <p:sp>
        <p:nvSpPr>
          <p:cNvPr id="61" name="CuadroTexto 60">
            <a:extLst>
              <a:ext uri="{FF2B5EF4-FFF2-40B4-BE49-F238E27FC236}">
                <a16:creationId xmlns:a16="http://schemas.microsoft.com/office/drawing/2014/main" id="{94EFCA92-E99E-53EB-1004-BB64250D2FAE}"/>
              </a:ext>
            </a:extLst>
          </p:cNvPr>
          <p:cNvSpPr txBox="1"/>
          <p:nvPr/>
        </p:nvSpPr>
        <p:spPr>
          <a:xfrm>
            <a:off x="4599250" y="2662014"/>
            <a:ext cx="1440000" cy="1446550"/>
          </a:xfrm>
          <a:prstGeom prst="rect">
            <a:avLst/>
          </a:prstGeom>
          <a:noFill/>
        </p:spPr>
        <p:txBody>
          <a:bodyPr wrap="square">
            <a:spAutoFit/>
          </a:bodyPr>
          <a:lstStyle/>
          <a:p>
            <a:pPr algn="ctr">
              <a:spcBef>
                <a:spcPts val="600"/>
              </a:spcBef>
            </a:pPr>
            <a:r>
              <a:rPr lang="es-ES" sz="800">
                <a:latin typeface="Arial Narrow" panose="020B0606020202030204" pitchFamily="34" charset="0"/>
              </a:rPr>
              <a:t>Una forma de optimizar la inversión y el uso de las infraestructuras es gestionando los flujos energéticos de los usuarios, es decir, aprovechando la flexibilidad que pueden ofrecer para gestionar así dinámicamente la capacidad existente de red (tanto de lo que se invierte a la red como de la parte de la demanda)</a:t>
            </a:r>
          </a:p>
        </p:txBody>
      </p:sp>
      <p:sp>
        <p:nvSpPr>
          <p:cNvPr id="62" name="CuadroTexto 61">
            <a:extLst>
              <a:ext uri="{FF2B5EF4-FFF2-40B4-BE49-F238E27FC236}">
                <a16:creationId xmlns:a16="http://schemas.microsoft.com/office/drawing/2014/main" id="{885AA288-6510-CB23-930A-BBC855F8FF84}"/>
              </a:ext>
            </a:extLst>
          </p:cNvPr>
          <p:cNvSpPr txBox="1"/>
          <p:nvPr/>
        </p:nvSpPr>
        <p:spPr>
          <a:xfrm>
            <a:off x="6055626" y="2662014"/>
            <a:ext cx="1440000" cy="1323439"/>
          </a:xfrm>
          <a:prstGeom prst="rect">
            <a:avLst/>
          </a:prstGeom>
          <a:noFill/>
        </p:spPr>
        <p:txBody>
          <a:bodyPr wrap="square">
            <a:spAutoFit/>
          </a:bodyPr>
          <a:lstStyle/>
          <a:p>
            <a:pPr algn="ctr">
              <a:spcBef>
                <a:spcPts val="600"/>
              </a:spcBef>
            </a:pPr>
            <a:r>
              <a:rPr lang="es-ES" sz="800">
                <a:latin typeface="Arial Narrow" panose="020B0606020202030204" pitchFamily="34" charset="0"/>
              </a:rPr>
              <a:t>Las redes eléctricas se enfrentan al reto de satisfacer esta nueva demanda energética, con unas características específicas y diferenciadas frente a la demanda tradicional, para permitir el desarrollo de la movilidad eléctrica y contribuir a la transición ecológica de manera eficiente. </a:t>
            </a:r>
          </a:p>
        </p:txBody>
      </p:sp>
      <p:sp>
        <p:nvSpPr>
          <p:cNvPr id="63" name="CuadroTexto 62">
            <a:extLst>
              <a:ext uri="{FF2B5EF4-FFF2-40B4-BE49-F238E27FC236}">
                <a16:creationId xmlns:a16="http://schemas.microsoft.com/office/drawing/2014/main" id="{6852A41B-C62D-07C9-F15D-CBEC0E171F99}"/>
              </a:ext>
            </a:extLst>
          </p:cNvPr>
          <p:cNvSpPr txBox="1"/>
          <p:nvPr/>
        </p:nvSpPr>
        <p:spPr>
          <a:xfrm>
            <a:off x="7512000" y="2662014"/>
            <a:ext cx="1440000" cy="1892826"/>
          </a:xfrm>
          <a:prstGeom prst="rect">
            <a:avLst/>
          </a:prstGeom>
          <a:noFill/>
        </p:spPr>
        <p:txBody>
          <a:bodyPr wrap="square">
            <a:spAutoFit/>
          </a:bodyPr>
          <a:lstStyle/>
          <a:p>
            <a:pPr algn="ctr">
              <a:spcBef>
                <a:spcPts val="600"/>
              </a:spcBef>
            </a:pPr>
            <a:r>
              <a:rPr lang="es-ES" sz="800">
                <a:latin typeface="Arial Narrow" panose="020B0606020202030204" pitchFamily="34" charset="0"/>
              </a:rPr>
              <a:t>De cara a habilitar el nuevo modelo de gestión energética y tomar las mejores decisiones se apuesta por el desarrollar los Digital Twin, el espejo del mundo físico, que interrelaciona todos los elementos de la realidad física en la realidad digital, integrando datos de diversos orígenes en tiempo real, para pronosticar e identificar optimizaciones de manera automática.</a:t>
            </a:r>
          </a:p>
          <a:p>
            <a:pPr algn="ctr">
              <a:spcBef>
                <a:spcPts val="600"/>
              </a:spcBef>
            </a:pPr>
            <a:endParaRPr lang="es-ES" sz="800">
              <a:latin typeface="Arial Narrow" panose="020B0606020202030204" pitchFamily="34" charset="0"/>
            </a:endParaRPr>
          </a:p>
        </p:txBody>
      </p:sp>
      <p:grpSp>
        <p:nvGrpSpPr>
          <p:cNvPr id="77" name="Grupo 76">
            <a:extLst>
              <a:ext uri="{FF2B5EF4-FFF2-40B4-BE49-F238E27FC236}">
                <a16:creationId xmlns:a16="http://schemas.microsoft.com/office/drawing/2014/main" id="{8736FC3D-331D-3E89-B7D3-0410AD02A24D}"/>
              </a:ext>
            </a:extLst>
          </p:cNvPr>
          <p:cNvGrpSpPr/>
          <p:nvPr/>
        </p:nvGrpSpPr>
        <p:grpSpPr>
          <a:xfrm>
            <a:off x="1678310" y="2662014"/>
            <a:ext cx="5825504" cy="1892826"/>
            <a:chOff x="1678310" y="1503505"/>
            <a:chExt cx="5825504" cy="3371707"/>
          </a:xfrm>
        </p:grpSpPr>
        <p:cxnSp>
          <p:nvCxnSpPr>
            <p:cNvPr id="67" name="Conector recto 66">
              <a:extLst>
                <a:ext uri="{FF2B5EF4-FFF2-40B4-BE49-F238E27FC236}">
                  <a16:creationId xmlns:a16="http://schemas.microsoft.com/office/drawing/2014/main" id="{223BAC4B-1F6E-0388-9172-4213DD671B13}"/>
                </a:ext>
              </a:extLst>
            </p:cNvPr>
            <p:cNvCxnSpPr>
              <a:cxnSpLocks/>
            </p:cNvCxnSpPr>
            <p:nvPr/>
          </p:nvCxnSpPr>
          <p:spPr bwMode="auto">
            <a:xfrm>
              <a:off x="1678310" y="1503505"/>
              <a:ext cx="0" cy="3371707"/>
            </a:xfrm>
            <a:prstGeom prst="line">
              <a:avLst/>
            </a:prstGeom>
            <a:noFill/>
            <a:ln w="9525" cap="flat" cmpd="sng" algn="ctr">
              <a:solidFill>
                <a:schemeClr val="bg1">
                  <a:lumMod val="75000"/>
                </a:schemeClr>
              </a:solidFill>
              <a:prstDash val="dash"/>
              <a:round/>
              <a:headEnd type="none" w="med" len="med"/>
              <a:tailEnd type="none" w="med" len="med"/>
            </a:ln>
            <a:effectLst/>
          </p:spPr>
        </p:cxnSp>
        <p:cxnSp>
          <p:nvCxnSpPr>
            <p:cNvPr id="70" name="Conector recto 69">
              <a:extLst>
                <a:ext uri="{FF2B5EF4-FFF2-40B4-BE49-F238E27FC236}">
                  <a16:creationId xmlns:a16="http://schemas.microsoft.com/office/drawing/2014/main" id="{60AC1229-D495-9CA2-4C50-7F0F5347B645}"/>
                </a:ext>
              </a:extLst>
            </p:cNvPr>
            <p:cNvCxnSpPr>
              <a:cxnSpLocks/>
            </p:cNvCxnSpPr>
            <p:nvPr/>
          </p:nvCxnSpPr>
          <p:spPr bwMode="auto">
            <a:xfrm>
              <a:off x="3134686" y="1503505"/>
              <a:ext cx="0" cy="3371707"/>
            </a:xfrm>
            <a:prstGeom prst="line">
              <a:avLst/>
            </a:prstGeom>
            <a:noFill/>
            <a:ln w="9525" cap="flat" cmpd="sng" algn="ctr">
              <a:solidFill>
                <a:schemeClr val="bg1">
                  <a:lumMod val="75000"/>
                </a:schemeClr>
              </a:solidFill>
              <a:prstDash val="dash"/>
              <a:round/>
              <a:headEnd type="none" w="med" len="med"/>
              <a:tailEnd type="none" w="med" len="med"/>
            </a:ln>
            <a:effectLst/>
          </p:spPr>
        </p:cxnSp>
        <p:cxnSp>
          <p:nvCxnSpPr>
            <p:cNvPr id="74" name="Conector recto 73">
              <a:extLst>
                <a:ext uri="{FF2B5EF4-FFF2-40B4-BE49-F238E27FC236}">
                  <a16:creationId xmlns:a16="http://schemas.microsoft.com/office/drawing/2014/main" id="{CBED2B5B-2B72-E8EE-1522-5F1C386147AA}"/>
                </a:ext>
              </a:extLst>
            </p:cNvPr>
            <p:cNvCxnSpPr>
              <a:cxnSpLocks/>
            </p:cNvCxnSpPr>
            <p:nvPr/>
          </p:nvCxnSpPr>
          <p:spPr bwMode="auto">
            <a:xfrm>
              <a:off x="4591062" y="1503505"/>
              <a:ext cx="0" cy="3371707"/>
            </a:xfrm>
            <a:prstGeom prst="line">
              <a:avLst/>
            </a:prstGeom>
            <a:noFill/>
            <a:ln w="9525" cap="flat" cmpd="sng" algn="ctr">
              <a:solidFill>
                <a:schemeClr val="bg1">
                  <a:lumMod val="75000"/>
                </a:schemeClr>
              </a:solidFill>
              <a:prstDash val="dash"/>
              <a:round/>
              <a:headEnd type="none" w="med" len="med"/>
              <a:tailEnd type="none" w="med" len="med"/>
            </a:ln>
            <a:effectLst/>
          </p:spPr>
        </p:cxnSp>
        <p:cxnSp>
          <p:nvCxnSpPr>
            <p:cNvPr id="75" name="Conector recto 74">
              <a:extLst>
                <a:ext uri="{FF2B5EF4-FFF2-40B4-BE49-F238E27FC236}">
                  <a16:creationId xmlns:a16="http://schemas.microsoft.com/office/drawing/2014/main" id="{4111DF2C-83C0-0A31-5294-1F1116B7FD4E}"/>
                </a:ext>
              </a:extLst>
            </p:cNvPr>
            <p:cNvCxnSpPr>
              <a:cxnSpLocks/>
            </p:cNvCxnSpPr>
            <p:nvPr/>
          </p:nvCxnSpPr>
          <p:spPr bwMode="auto">
            <a:xfrm>
              <a:off x="6047438" y="1503505"/>
              <a:ext cx="0" cy="3371707"/>
            </a:xfrm>
            <a:prstGeom prst="line">
              <a:avLst/>
            </a:prstGeom>
            <a:noFill/>
            <a:ln w="9525" cap="flat" cmpd="sng" algn="ctr">
              <a:solidFill>
                <a:schemeClr val="bg1">
                  <a:lumMod val="75000"/>
                </a:schemeClr>
              </a:solidFill>
              <a:prstDash val="dash"/>
              <a:round/>
              <a:headEnd type="none" w="med" len="med"/>
              <a:tailEnd type="none" w="med" len="med"/>
            </a:ln>
            <a:effectLst/>
          </p:spPr>
        </p:cxnSp>
        <p:cxnSp>
          <p:nvCxnSpPr>
            <p:cNvPr id="76" name="Conector recto 75">
              <a:extLst>
                <a:ext uri="{FF2B5EF4-FFF2-40B4-BE49-F238E27FC236}">
                  <a16:creationId xmlns:a16="http://schemas.microsoft.com/office/drawing/2014/main" id="{D218F6D8-5621-98DB-8ED2-646C5E683C72}"/>
                </a:ext>
              </a:extLst>
            </p:cNvPr>
            <p:cNvCxnSpPr>
              <a:cxnSpLocks/>
            </p:cNvCxnSpPr>
            <p:nvPr/>
          </p:nvCxnSpPr>
          <p:spPr bwMode="auto">
            <a:xfrm>
              <a:off x="7503814" y="1503505"/>
              <a:ext cx="0" cy="3371707"/>
            </a:xfrm>
            <a:prstGeom prst="line">
              <a:avLst/>
            </a:prstGeom>
            <a:noFill/>
            <a:ln w="9525" cap="flat" cmpd="sng" algn="ctr">
              <a:solidFill>
                <a:schemeClr val="bg1">
                  <a:lumMod val="75000"/>
                </a:schemeClr>
              </a:solidFill>
              <a:prstDash val="dash"/>
              <a:round/>
              <a:headEnd type="none" w="med" len="med"/>
              <a:tailEnd type="none" w="med" len="med"/>
            </a:ln>
            <a:effectLst/>
          </p:spPr>
        </p:cxnSp>
      </p:grpSp>
      <p:grpSp>
        <p:nvGrpSpPr>
          <p:cNvPr id="92" name="Grupo 91">
            <a:extLst>
              <a:ext uri="{FF2B5EF4-FFF2-40B4-BE49-F238E27FC236}">
                <a16:creationId xmlns:a16="http://schemas.microsoft.com/office/drawing/2014/main" id="{482F0E36-D00E-66BC-445E-EB3C32C09730}"/>
              </a:ext>
            </a:extLst>
          </p:cNvPr>
          <p:cNvGrpSpPr/>
          <p:nvPr/>
        </p:nvGrpSpPr>
        <p:grpSpPr>
          <a:xfrm>
            <a:off x="739234" y="1453532"/>
            <a:ext cx="421775" cy="421775"/>
            <a:chOff x="1178542" y="701813"/>
            <a:chExt cx="421775" cy="421775"/>
          </a:xfrm>
        </p:grpSpPr>
        <p:sp>
          <p:nvSpPr>
            <p:cNvPr id="90" name="Oval 5">
              <a:extLst>
                <a:ext uri="{FF2B5EF4-FFF2-40B4-BE49-F238E27FC236}">
                  <a16:creationId xmlns:a16="http://schemas.microsoft.com/office/drawing/2014/main" id="{C7EAED14-4112-EC00-0C9D-01A795E3CDA5}"/>
                </a:ext>
              </a:extLst>
            </p:cNvPr>
            <p:cNvSpPr/>
            <p:nvPr/>
          </p:nvSpPr>
          <p:spPr>
            <a:xfrm>
              <a:off x="1178542" y="701813"/>
              <a:ext cx="421775" cy="421775"/>
            </a:xfrm>
            <a:prstGeom prst="ellipse">
              <a:avLst/>
            </a:prstGeom>
            <a:solidFill>
              <a:srgbClr val="2F9FA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91" name="Imagen 90" descr="Forma&#10;&#10;Descripción generada automáticamente con confianza baja">
              <a:extLst>
                <a:ext uri="{FF2B5EF4-FFF2-40B4-BE49-F238E27FC236}">
                  <a16:creationId xmlns:a16="http://schemas.microsoft.com/office/drawing/2014/main" id="{E5288C70-765A-F4DF-A777-B5CD1CD3D252}"/>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245429" y="768700"/>
              <a:ext cx="288000" cy="288000"/>
            </a:xfrm>
            <a:prstGeom prst="rect">
              <a:avLst/>
            </a:prstGeom>
          </p:spPr>
        </p:pic>
      </p:grpSp>
      <p:grpSp>
        <p:nvGrpSpPr>
          <p:cNvPr id="113" name="Grupo 112">
            <a:extLst>
              <a:ext uri="{FF2B5EF4-FFF2-40B4-BE49-F238E27FC236}">
                <a16:creationId xmlns:a16="http://schemas.microsoft.com/office/drawing/2014/main" id="{B5652BC3-2F50-E195-D109-E613E0ED1AA5}"/>
              </a:ext>
            </a:extLst>
          </p:cNvPr>
          <p:cNvGrpSpPr/>
          <p:nvPr/>
        </p:nvGrpSpPr>
        <p:grpSpPr>
          <a:xfrm>
            <a:off x="2195611" y="1453532"/>
            <a:ext cx="421775" cy="421775"/>
            <a:chOff x="2195611" y="1453532"/>
            <a:chExt cx="421775" cy="421775"/>
          </a:xfrm>
        </p:grpSpPr>
        <p:sp>
          <p:nvSpPr>
            <p:cNvPr id="94" name="Oval 5">
              <a:extLst>
                <a:ext uri="{FF2B5EF4-FFF2-40B4-BE49-F238E27FC236}">
                  <a16:creationId xmlns:a16="http://schemas.microsoft.com/office/drawing/2014/main" id="{42782A1F-F14E-976D-7EB5-20A135DB0E48}"/>
                </a:ext>
              </a:extLst>
            </p:cNvPr>
            <p:cNvSpPr/>
            <p:nvPr/>
          </p:nvSpPr>
          <p:spPr>
            <a:xfrm>
              <a:off x="2195611" y="1453532"/>
              <a:ext cx="421775" cy="421775"/>
            </a:xfrm>
            <a:prstGeom prst="ellipse">
              <a:avLst/>
            </a:prstGeom>
            <a:solidFill>
              <a:srgbClr val="2F9FA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96" name="Imagen 95" descr="Forma&#10;&#10;Descripción generada automáticamente con confianza baja">
              <a:extLst>
                <a:ext uri="{FF2B5EF4-FFF2-40B4-BE49-F238E27FC236}">
                  <a16:creationId xmlns:a16="http://schemas.microsoft.com/office/drawing/2014/main" id="{953FBE39-D104-642C-99D2-EEFA35547F8B}"/>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Lst>
            </a:blip>
            <a:stretch>
              <a:fillRect/>
            </a:stretch>
          </p:blipFill>
          <p:spPr>
            <a:xfrm>
              <a:off x="2262498" y="1520419"/>
              <a:ext cx="288000" cy="288000"/>
            </a:xfrm>
            <a:prstGeom prst="rect">
              <a:avLst/>
            </a:prstGeom>
          </p:spPr>
        </p:pic>
      </p:grpSp>
      <p:grpSp>
        <p:nvGrpSpPr>
          <p:cNvPr id="114" name="Grupo 113">
            <a:extLst>
              <a:ext uri="{FF2B5EF4-FFF2-40B4-BE49-F238E27FC236}">
                <a16:creationId xmlns:a16="http://schemas.microsoft.com/office/drawing/2014/main" id="{2AB195F0-7E67-A73A-3A8B-A1D92E8D5905}"/>
              </a:ext>
            </a:extLst>
          </p:cNvPr>
          <p:cNvGrpSpPr/>
          <p:nvPr/>
        </p:nvGrpSpPr>
        <p:grpSpPr>
          <a:xfrm>
            <a:off x="3651987" y="1453532"/>
            <a:ext cx="421775" cy="421775"/>
            <a:chOff x="3651987" y="1453532"/>
            <a:chExt cx="421775" cy="421775"/>
          </a:xfrm>
        </p:grpSpPr>
        <p:sp>
          <p:nvSpPr>
            <p:cNvPr id="98" name="Oval 5">
              <a:extLst>
                <a:ext uri="{FF2B5EF4-FFF2-40B4-BE49-F238E27FC236}">
                  <a16:creationId xmlns:a16="http://schemas.microsoft.com/office/drawing/2014/main" id="{A5AE7D36-20B2-496B-BA47-8E7039A06F17}"/>
                </a:ext>
              </a:extLst>
            </p:cNvPr>
            <p:cNvSpPr/>
            <p:nvPr/>
          </p:nvSpPr>
          <p:spPr>
            <a:xfrm>
              <a:off x="3651987" y="1453532"/>
              <a:ext cx="421775" cy="421775"/>
            </a:xfrm>
            <a:prstGeom prst="ellipse">
              <a:avLst/>
            </a:prstGeom>
            <a:solidFill>
              <a:srgbClr val="2F9FA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00" name="Imagen 99" descr="Forma&#10;&#10;Descripción generada automáticamente con confianza baja">
              <a:extLst>
                <a:ext uri="{FF2B5EF4-FFF2-40B4-BE49-F238E27FC236}">
                  <a16:creationId xmlns:a16="http://schemas.microsoft.com/office/drawing/2014/main" id="{FA28AEEB-FE0B-2DFD-DF3A-37586F721A55}"/>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tretch>
              <a:fillRect/>
            </a:stretch>
          </p:blipFill>
          <p:spPr>
            <a:xfrm>
              <a:off x="3718874" y="1520419"/>
              <a:ext cx="288000" cy="288000"/>
            </a:xfrm>
            <a:prstGeom prst="rect">
              <a:avLst/>
            </a:prstGeom>
          </p:spPr>
        </p:pic>
      </p:grpSp>
      <p:grpSp>
        <p:nvGrpSpPr>
          <p:cNvPr id="115" name="Grupo 114">
            <a:extLst>
              <a:ext uri="{FF2B5EF4-FFF2-40B4-BE49-F238E27FC236}">
                <a16:creationId xmlns:a16="http://schemas.microsoft.com/office/drawing/2014/main" id="{58FFCB4C-C016-43BA-DCE0-DCB838BCA897}"/>
              </a:ext>
            </a:extLst>
          </p:cNvPr>
          <p:cNvGrpSpPr/>
          <p:nvPr/>
        </p:nvGrpSpPr>
        <p:grpSpPr>
          <a:xfrm>
            <a:off x="5108363" y="1453532"/>
            <a:ext cx="421775" cy="421775"/>
            <a:chOff x="5108363" y="1453532"/>
            <a:chExt cx="421775" cy="421775"/>
          </a:xfrm>
        </p:grpSpPr>
        <p:sp>
          <p:nvSpPr>
            <p:cNvPr id="102" name="Oval 5">
              <a:extLst>
                <a:ext uri="{FF2B5EF4-FFF2-40B4-BE49-F238E27FC236}">
                  <a16:creationId xmlns:a16="http://schemas.microsoft.com/office/drawing/2014/main" id="{8DE1768B-67F0-06DC-9863-06969D91EA04}"/>
                </a:ext>
              </a:extLst>
            </p:cNvPr>
            <p:cNvSpPr/>
            <p:nvPr/>
          </p:nvSpPr>
          <p:spPr>
            <a:xfrm>
              <a:off x="5108363" y="1453532"/>
              <a:ext cx="421775" cy="421775"/>
            </a:xfrm>
            <a:prstGeom prst="ellipse">
              <a:avLst/>
            </a:prstGeom>
            <a:solidFill>
              <a:srgbClr val="2F9FA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04" name="Imagen 103" descr="Forma&#10;&#10;Descripción generada automáticamente con confianza baja">
              <a:extLst>
                <a:ext uri="{FF2B5EF4-FFF2-40B4-BE49-F238E27FC236}">
                  <a16:creationId xmlns:a16="http://schemas.microsoft.com/office/drawing/2014/main" id="{56453CD0-8225-C0D0-2820-C68ACB00142A}"/>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100000"/>
                      </a14:imgEffect>
                    </a14:imgLayer>
                  </a14:imgProps>
                </a:ext>
              </a:extLst>
            </a:blip>
            <a:stretch>
              <a:fillRect/>
            </a:stretch>
          </p:blipFill>
          <p:spPr>
            <a:xfrm>
              <a:off x="5175250" y="1520419"/>
              <a:ext cx="288000" cy="288000"/>
            </a:xfrm>
            <a:prstGeom prst="rect">
              <a:avLst/>
            </a:prstGeom>
          </p:spPr>
        </p:pic>
      </p:grpSp>
      <p:grpSp>
        <p:nvGrpSpPr>
          <p:cNvPr id="116" name="Grupo 115">
            <a:extLst>
              <a:ext uri="{FF2B5EF4-FFF2-40B4-BE49-F238E27FC236}">
                <a16:creationId xmlns:a16="http://schemas.microsoft.com/office/drawing/2014/main" id="{ACB4BB27-992B-A347-2E38-6FFFDDDA1C4C}"/>
              </a:ext>
            </a:extLst>
          </p:cNvPr>
          <p:cNvGrpSpPr/>
          <p:nvPr/>
        </p:nvGrpSpPr>
        <p:grpSpPr>
          <a:xfrm>
            <a:off x="6564739" y="1453532"/>
            <a:ext cx="421775" cy="421775"/>
            <a:chOff x="6564739" y="1453532"/>
            <a:chExt cx="421775" cy="421775"/>
          </a:xfrm>
        </p:grpSpPr>
        <p:sp>
          <p:nvSpPr>
            <p:cNvPr id="106" name="Oval 5">
              <a:extLst>
                <a:ext uri="{FF2B5EF4-FFF2-40B4-BE49-F238E27FC236}">
                  <a16:creationId xmlns:a16="http://schemas.microsoft.com/office/drawing/2014/main" id="{1177D17C-B05B-A491-A3EF-E62B05AD6D3E}"/>
                </a:ext>
              </a:extLst>
            </p:cNvPr>
            <p:cNvSpPr/>
            <p:nvPr/>
          </p:nvSpPr>
          <p:spPr>
            <a:xfrm>
              <a:off x="6564739" y="1453532"/>
              <a:ext cx="421775" cy="421775"/>
            </a:xfrm>
            <a:prstGeom prst="ellipse">
              <a:avLst/>
            </a:prstGeom>
            <a:solidFill>
              <a:srgbClr val="2F9FA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08" name="Imagen 107" descr="Forma&#10;&#10;Descripción generada automáticamente con confianza baja">
              <a:extLst>
                <a:ext uri="{FF2B5EF4-FFF2-40B4-BE49-F238E27FC236}">
                  <a16:creationId xmlns:a16="http://schemas.microsoft.com/office/drawing/2014/main" id="{349B3495-2CEF-0437-0045-4E5A60EA7A00}"/>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6631626" y="1520419"/>
              <a:ext cx="288000" cy="288000"/>
            </a:xfrm>
            <a:prstGeom prst="rect">
              <a:avLst/>
            </a:prstGeom>
          </p:spPr>
        </p:pic>
      </p:grpSp>
      <p:grpSp>
        <p:nvGrpSpPr>
          <p:cNvPr id="117" name="Grupo 116">
            <a:extLst>
              <a:ext uri="{FF2B5EF4-FFF2-40B4-BE49-F238E27FC236}">
                <a16:creationId xmlns:a16="http://schemas.microsoft.com/office/drawing/2014/main" id="{1CAFCAAB-8BC0-FFB1-D1F7-6D13A1A3DB37}"/>
              </a:ext>
            </a:extLst>
          </p:cNvPr>
          <p:cNvGrpSpPr/>
          <p:nvPr/>
        </p:nvGrpSpPr>
        <p:grpSpPr>
          <a:xfrm>
            <a:off x="8021115" y="1453532"/>
            <a:ext cx="421775" cy="421775"/>
            <a:chOff x="8021115" y="1453532"/>
            <a:chExt cx="421775" cy="421775"/>
          </a:xfrm>
        </p:grpSpPr>
        <p:sp>
          <p:nvSpPr>
            <p:cNvPr id="110" name="Oval 5">
              <a:extLst>
                <a:ext uri="{FF2B5EF4-FFF2-40B4-BE49-F238E27FC236}">
                  <a16:creationId xmlns:a16="http://schemas.microsoft.com/office/drawing/2014/main" id="{84892E14-4850-9509-13CF-940BDD51ECD0}"/>
                </a:ext>
              </a:extLst>
            </p:cNvPr>
            <p:cNvSpPr/>
            <p:nvPr/>
          </p:nvSpPr>
          <p:spPr>
            <a:xfrm>
              <a:off x="8021115" y="1453532"/>
              <a:ext cx="421775" cy="421775"/>
            </a:xfrm>
            <a:prstGeom prst="ellipse">
              <a:avLst/>
            </a:prstGeom>
            <a:solidFill>
              <a:srgbClr val="2F9FA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12" name="Imagen 111" descr="Forma&#10;&#10;Descripción generada automáticamente con confianza baja">
              <a:extLst>
                <a:ext uri="{FF2B5EF4-FFF2-40B4-BE49-F238E27FC236}">
                  <a16:creationId xmlns:a16="http://schemas.microsoft.com/office/drawing/2014/main" id="{21A8304F-9039-BB51-0590-0F4ADF9EFA9A}"/>
                </a:ext>
              </a:extLst>
            </p:cNvPr>
            <p:cNvPicPr>
              <a:picLocks noChangeAspect="1"/>
            </p:cNvPicPr>
            <p:nvPr/>
          </p:nvPicPr>
          <p:blipFill>
            <a:blip r:embed="rId17">
              <a:extLst>
                <a:ext uri="{BEBA8EAE-BF5A-486C-A8C5-ECC9F3942E4B}">
                  <a14:imgProps xmlns:a14="http://schemas.microsoft.com/office/drawing/2010/main">
                    <a14:imgLayer r:embed="rId18">
                      <a14:imgEffect>
                        <a14:brightnessContrast bright="100000"/>
                      </a14:imgEffect>
                    </a14:imgLayer>
                  </a14:imgProps>
                </a:ext>
              </a:extLst>
            </a:blip>
            <a:stretch>
              <a:fillRect/>
            </a:stretch>
          </p:blipFill>
          <p:spPr>
            <a:xfrm>
              <a:off x="8088002" y="1520419"/>
              <a:ext cx="288000" cy="288000"/>
            </a:xfrm>
            <a:prstGeom prst="rect">
              <a:avLst/>
            </a:prstGeom>
          </p:spPr>
        </p:pic>
      </p:grpSp>
      <p:sp>
        <p:nvSpPr>
          <p:cNvPr id="120" name="TextBox 55">
            <a:extLst>
              <a:ext uri="{FF2B5EF4-FFF2-40B4-BE49-F238E27FC236}">
                <a16:creationId xmlns:a16="http://schemas.microsoft.com/office/drawing/2014/main" id="{0C875A04-2DBD-F0E7-6FDA-77AFAFAFA123}"/>
              </a:ext>
            </a:extLst>
          </p:cNvPr>
          <p:cNvSpPr txBox="1"/>
          <p:nvPr/>
        </p:nvSpPr>
        <p:spPr>
          <a:xfrm>
            <a:off x="338122" y="1911344"/>
            <a:ext cx="1224000" cy="338554"/>
          </a:xfrm>
          <a:prstGeom prst="rect">
            <a:avLst/>
          </a:prstGeom>
          <a:noFill/>
        </p:spPr>
        <p:txBody>
          <a:bodyPr wrap="square" rtlCol="0">
            <a:spAutoFit/>
          </a:bodyPr>
          <a:lstStyle/>
          <a:p>
            <a:pPr marL="0" indent="0" algn="ctr"/>
            <a:r>
              <a:rPr lang="es-ES" altLang="es-ES" sz="800" b="1" kern="0">
                <a:cs typeface="Arial" panose="020B0604020202020204" pitchFamily="34" charset="0"/>
              </a:rPr>
              <a:t>Automatización de redes</a:t>
            </a:r>
          </a:p>
        </p:txBody>
      </p:sp>
      <p:sp>
        <p:nvSpPr>
          <p:cNvPr id="123" name="TextBox 57">
            <a:extLst>
              <a:ext uri="{FF2B5EF4-FFF2-40B4-BE49-F238E27FC236}">
                <a16:creationId xmlns:a16="http://schemas.microsoft.com/office/drawing/2014/main" id="{D2F5C831-410F-FEF5-D059-77443831ED4B}"/>
              </a:ext>
            </a:extLst>
          </p:cNvPr>
          <p:cNvSpPr txBox="1"/>
          <p:nvPr/>
        </p:nvSpPr>
        <p:spPr>
          <a:xfrm>
            <a:off x="3250874" y="1911344"/>
            <a:ext cx="1224000" cy="461665"/>
          </a:xfrm>
          <a:prstGeom prst="rect">
            <a:avLst/>
          </a:prstGeom>
          <a:noFill/>
        </p:spPr>
        <p:txBody>
          <a:bodyPr wrap="square" rtlCol="0">
            <a:spAutoFit/>
          </a:bodyPr>
          <a:lstStyle/>
          <a:p>
            <a:pPr marL="0" indent="0" algn="ctr"/>
            <a:r>
              <a:rPr lang="es-ES" altLang="es-ES" sz="800" b="1" kern="0">
                <a:cs typeface="Arial" panose="020B0604020202020204" pitchFamily="34" charset="0"/>
              </a:rPr>
              <a:t>Integración de recursos energéticos distribuidos</a:t>
            </a:r>
          </a:p>
        </p:txBody>
      </p:sp>
      <p:sp>
        <p:nvSpPr>
          <p:cNvPr id="126" name="TextBox 59">
            <a:extLst>
              <a:ext uri="{FF2B5EF4-FFF2-40B4-BE49-F238E27FC236}">
                <a16:creationId xmlns:a16="http://schemas.microsoft.com/office/drawing/2014/main" id="{29610F3D-F0E2-4829-C39F-CB7443A29566}"/>
              </a:ext>
            </a:extLst>
          </p:cNvPr>
          <p:cNvSpPr txBox="1"/>
          <p:nvPr/>
        </p:nvSpPr>
        <p:spPr>
          <a:xfrm>
            <a:off x="6163626" y="1911344"/>
            <a:ext cx="1224000" cy="338554"/>
          </a:xfrm>
          <a:prstGeom prst="rect">
            <a:avLst/>
          </a:prstGeom>
          <a:noFill/>
        </p:spPr>
        <p:txBody>
          <a:bodyPr wrap="square" rtlCol="0">
            <a:spAutoFit/>
          </a:bodyPr>
          <a:lstStyle/>
          <a:p>
            <a:pPr marL="0" indent="0" algn="ctr"/>
            <a:r>
              <a:rPr lang="es-ES" altLang="es-ES" sz="800" b="1" kern="0">
                <a:cs typeface="Arial" panose="020B0604020202020204" pitchFamily="34" charset="0"/>
              </a:rPr>
              <a:t>Integración de la movilidad eléctrica</a:t>
            </a:r>
          </a:p>
        </p:txBody>
      </p:sp>
      <p:sp>
        <p:nvSpPr>
          <p:cNvPr id="5121" name="TextBox 58">
            <a:extLst>
              <a:ext uri="{FF2B5EF4-FFF2-40B4-BE49-F238E27FC236}">
                <a16:creationId xmlns:a16="http://schemas.microsoft.com/office/drawing/2014/main" id="{74E6E461-2DA4-5F45-C9B7-FF55BF54EED8}"/>
              </a:ext>
            </a:extLst>
          </p:cNvPr>
          <p:cNvSpPr txBox="1"/>
          <p:nvPr/>
        </p:nvSpPr>
        <p:spPr>
          <a:xfrm>
            <a:off x="4707250" y="1911344"/>
            <a:ext cx="1224000" cy="338554"/>
          </a:xfrm>
          <a:prstGeom prst="rect">
            <a:avLst/>
          </a:prstGeom>
          <a:noFill/>
        </p:spPr>
        <p:txBody>
          <a:bodyPr wrap="square" rtlCol="0">
            <a:spAutoFit/>
          </a:bodyPr>
          <a:lstStyle/>
          <a:p>
            <a:pPr marL="0" indent="0" algn="ctr"/>
            <a:r>
              <a:rPr lang="es-ES" altLang="es-ES" sz="800" b="1" kern="0">
                <a:cs typeface="Arial" panose="020B0604020202020204" pitchFamily="34" charset="0"/>
              </a:rPr>
              <a:t>Mercados de flexibilidad</a:t>
            </a:r>
          </a:p>
        </p:txBody>
      </p:sp>
      <p:sp>
        <p:nvSpPr>
          <p:cNvPr id="5125" name="TextBox 56">
            <a:extLst>
              <a:ext uri="{FF2B5EF4-FFF2-40B4-BE49-F238E27FC236}">
                <a16:creationId xmlns:a16="http://schemas.microsoft.com/office/drawing/2014/main" id="{057280A9-8A69-9133-D6DF-9E8AB671928B}"/>
              </a:ext>
            </a:extLst>
          </p:cNvPr>
          <p:cNvSpPr txBox="1"/>
          <p:nvPr/>
        </p:nvSpPr>
        <p:spPr>
          <a:xfrm>
            <a:off x="1794498" y="1911344"/>
            <a:ext cx="1224000" cy="338554"/>
          </a:xfrm>
          <a:prstGeom prst="rect">
            <a:avLst/>
          </a:prstGeom>
          <a:noFill/>
        </p:spPr>
        <p:txBody>
          <a:bodyPr wrap="square" rtlCol="0">
            <a:spAutoFit/>
          </a:bodyPr>
          <a:lstStyle/>
          <a:p>
            <a:pPr marL="0" indent="0" algn="ctr"/>
            <a:r>
              <a:rPr lang="es-ES" altLang="es-ES" sz="800" b="1" kern="0">
                <a:cs typeface="Arial" panose="020B0604020202020204" pitchFamily="34" charset="0"/>
              </a:rPr>
              <a:t>Gestión digital de activos</a:t>
            </a:r>
          </a:p>
        </p:txBody>
      </p:sp>
      <p:sp>
        <p:nvSpPr>
          <p:cNvPr id="5127" name="TextBox 61">
            <a:extLst>
              <a:ext uri="{FF2B5EF4-FFF2-40B4-BE49-F238E27FC236}">
                <a16:creationId xmlns:a16="http://schemas.microsoft.com/office/drawing/2014/main" id="{EC472117-D82A-3940-18E5-606634A4D4BA}"/>
              </a:ext>
            </a:extLst>
          </p:cNvPr>
          <p:cNvSpPr txBox="1"/>
          <p:nvPr/>
        </p:nvSpPr>
        <p:spPr>
          <a:xfrm>
            <a:off x="7620000" y="1911344"/>
            <a:ext cx="1224000" cy="338554"/>
          </a:xfrm>
          <a:prstGeom prst="rect">
            <a:avLst/>
          </a:prstGeom>
          <a:noFill/>
        </p:spPr>
        <p:txBody>
          <a:bodyPr wrap="square" rtlCol="0">
            <a:spAutoFit/>
          </a:bodyPr>
          <a:lstStyle/>
          <a:p>
            <a:pPr marL="0" indent="0" algn="ctr"/>
            <a:r>
              <a:rPr lang="es-ES" altLang="es-ES" sz="800" b="1" kern="0">
                <a:cs typeface="Arial" panose="020B0604020202020204" pitchFamily="34" charset="0"/>
              </a:rPr>
              <a:t>Diseño y trabajo con Digital </a:t>
            </a:r>
            <a:r>
              <a:rPr lang="es-ES" altLang="es-ES" sz="800" b="1" kern="0" err="1">
                <a:cs typeface="Arial" panose="020B0604020202020204" pitchFamily="34" charset="0"/>
              </a:rPr>
              <a:t>Twins</a:t>
            </a:r>
            <a:endParaRPr lang="es-ES" altLang="es-ES" sz="800" b="1" kern="0">
              <a:cs typeface="Arial" panose="020B0604020202020204" pitchFamily="34" charset="0"/>
            </a:endParaRPr>
          </a:p>
        </p:txBody>
      </p:sp>
    </p:spTree>
    <p:extLst>
      <p:ext uri="{BB962C8B-B14F-4D97-AF65-F5344CB8AC3E}">
        <p14:creationId xmlns:p14="http://schemas.microsoft.com/office/powerpoint/2010/main" val="4213503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extLst>
              <p:ext uri="{D42A27DB-BD31-4B8C-83A1-F6EECF244321}">
                <p14:modId xmlns:p14="http://schemas.microsoft.com/office/powerpoint/2010/main" val="9862868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DF11C8DE-5D37-45EA-BD3D-2484697201F4}"/>
              </a:ext>
            </a:extLst>
          </p:cNvPr>
          <p:cNvSpPr>
            <a:spLocks noGrp="1"/>
          </p:cNvSpPr>
          <p:nvPr>
            <p:ph type="sldNum" sz="quarter" idx="12"/>
          </p:nvPr>
        </p:nvSpPr>
        <p:spPr/>
        <p:txBody>
          <a:bodyPr/>
          <a:lstStyle/>
          <a:p>
            <a:pPr>
              <a:defRPr/>
            </a:pPr>
            <a:fld id="{B168D99D-E240-4725-A941-467C0249495E}" type="slidenum">
              <a:rPr lang="es-ES_tradnl" altLang="es-ES" smtClean="0"/>
              <a:pPr>
                <a:defRPr/>
              </a:pPr>
              <a:t>16</a:t>
            </a:fld>
            <a:endParaRPr lang="es-ES_tradnl" altLang="es-ES"/>
          </a:p>
        </p:txBody>
      </p:sp>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F153CE2D-9587-4809-9D44-EAF871061C9F}"/>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La red eléctrica inteligente en acción</a:t>
            </a:r>
          </a:p>
        </p:txBody>
      </p:sp>
      <p:sp>
        <p:nvSpPr>
          <p:cNvPr id="10" name="Right Triangle 9">
            <a:extLst>
              <a:ext uri="{FF2B5EF4-FFF2-40B4-BE49-F238E27FC236}">
                <a16:creationId xmlns:a16="http://schemas.microsoft.com/office/drawing/2014/main" id="{AE33F72E-5687-4AF4-B2E5-C174AB40BB25}"/>
              </a:ext>
            </a:extLst>
          </p:cNvPr>
          <p:cNvSpPr/>
          <p:nvPr/>
        </p:nvSpPr>
        <p:spPr bwMode="auto">
          <a:xfrm rot="10800000">
            <a:off x="324046" y="1513598"/>
            <a:ext cx="359519" cy="194056"/>
          </a:xfrm>
          <a:prstGeom prst="rtTriangle">
            <a:avLst/>
          </a:prstGeom>
          <a:solidFill>
            <a:srgbClr val="1F6D7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6" name="Rectangle 5">
            <a:extLst>
              <a:ext uri="{FF2B5EF4-FFF2-40B4-BE49-F238E27FC236}">
                <a16:creationId xmlns:a16="http://schemas.microsoft.com/office/drawing/2014/main" id="{19FC585F-09EF-4814-8136-5412DDE7C65A}"/>
              </a:ext>
            </a:extLst>
          </p:cNvPr>
          <p:cNvSpPr/>
          <p:nvPr/>
        </p:nvSpPr>
        <p:spPr bwMode="auto">
          <a:xfrm>
            <a:off x="620067" y="843558"/>
            <a:ext cx="3896523" cy="424847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756000" rIns="91440" bIns="45720" numCol="1" rtlCol="0" anchor="t" anchorCtr="0" compatLnSpc="1">
            <a:prstTxWarp prst="textNoShape">
              <a:avLst/>
            </a:prstTxWarp>
          </a:bodyPr>
          <a:lstStyle/>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Especial énfasis en la baja tensión</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Red auto configurable</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Aislamiento óptimo de zona en falta</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Control automático de tensión y frecuencias</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Inteligencia distribuida vs centralizada</a:t>
            </a:r>
            <a:endParaRPr kumimoji="0" lang="es-ES_tradnl" sz="1000" b="0" i="0" u="none" strike="noStrike" cap="none" normalizeH="0" baseline="0">
              <a:ln>
                <a:noFill/>
              </a:ln>
              <a:solidFill>
                <a:schemeClr val="tx1"/>
              </a:solidFill>
              <a:effectLst/>
              <a:latin typeface="+mj-lt"/>
              <a:ea typeface="ＭＳ Ｐゴシック" pitchFamily="-107" charset="-128"/>
              <a:cs typeface="ＭＳ Ｐゴシック" pitchFamily="-107" charset="-128"/>
            </a:endParaRPr>
          </a:p>
        </p:txBody>
      </p:sp>
      <p:sp>
        <p:nvSpPr>
          <p:cNvPr id="8" name="Rectangle 7">
            <a:extLst>
              <a:ext uri="{FF2B5EF4-FFF2-40B4-BE49-F238E27FC236}">
                <a16:creationId xmlns:a16="http://schemas.microsoft.com/office/drawing/2014/main" id="{276AA0A4-086C-4055-ADDD-08FCA3F80D95}"/>
              </a:ext>
            </a:extLst>
          </p:cNvPr>
          <p:cNvSpPr/>
          <p:nvPr/>
        </p:nvSpPr>
        <p:spPr bwMode="auto">
          <a:xfrm>
            <a:off x="323527" y="973598"/>
            <a:ext cx="3672061" cy="540000"/>
          </a:xfrm>
          <a:prstGeom prst="rect">
            <a:avLst/>
          </a:prstGeom>
          <a:solidFill>
            <a:srgbClr val="2E9FAD"/>
          </a:solidFill>
          <a:ln w="9525" cap="flat" cmpd="sng" algn="ctr">
            <a:noFill/>
            <a:prstDash val="solid"/>
            <a:round/>
            <a:headEnd type="none" w="med" len="med"/>
            <a:tailEnd type="none" w="med" len="med"/>
          </a:ln>
          <a:effectLst/>
        </p:spPr>
        <p:txBody>
          <a:bodyPr vert="horz" wrap="square" lIns="36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200" b="1" i="0" u="none" strike="noStrike" cap="none" normalizeH="0" baseline="0">
                <a:ln>
                  <a:noFill/>
                </a:ln>
                <a:solidFill>
                  <a:schemeClr val="bg1"/>
                </a:solidFill>
                <a:effectLst/>
                <a:latin typeface="+mj-lt"/>
                <a:ea typeface="ＭＳ Ｐゴシック" pitchFamily="-107" charset="-128"/>
                <a:cs typeface="ＭＳ Ｐゴシック" pitchFamily="-107" charset="-128"/>
              </a:rPr>
              <a:t>1. Automatización de redes</a:t>
            </a:r>
          </a:p>
        </p:txBody>
      </p:sp>
      <p:grpSp>
        <p:nvGrpSpPr>
          <p:cNvPr id="22" name="Group 21">
            <a:extLst>
              <a:ext uri="{FF2B5EF4-FFF2-40B4-BE49-F238E27FC236}">
                <a16:creationId xmlns:a16="http://schemas.microsoft.com/office/drawing/2014/main" id="{D0B1D922-CC03-42A8-9379-FA714B3E0995}"/>
              </a:ext>
            </a:extLst>
          </p:cNvPr>
          <p:cNvGrpSpPr/>
          <p:nvPr/>
        </p:nvGrpSpPr>
        <p:grpSpPr>
          <a:xfrm>
            <a:off x="4901663" y="1271814"/>
            <a:ext cx="430658" cy="1224000"/>
            <a:chOff x="4141342" y="1347614"/>
            <a:chExt cx="430658" cy="1224000"/>
          </a:xfrm>
        </p:grpSpPr>
        <p:sp>
          <p:nvSpPr>
            <p:cNvPr id="20" name="Arrow: Chevron 19">
              <a:extLst>
                <a:ext uri="{FF2B5EF4-FFF2-40B4-BE49-F238E27FC236}">
                  <a16:creationId xmlns:a16="http://schemas.microsoft.com/office/drawing/2014/main" id="{F6F32FAB-5528-4EAD-BCCA-DDB4B305F1EC}"/>
                </a:ext>
              </a:extLst>
            </p:cNvPr>
            <p:cNvSpPr/>
            <p:nvPr/>
          </p:nvSpPr>
          <p:spPr bwMode="auto">
            <a:xfrm>
              <a:off x="4141342" y="1563614"/>
              <a:ext cx="108000" cy="792000"/>
            </a:xfrm>
            <a:prstGeom prst="chevron">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9" name="Arrow: Chevron 38">
              <a:extLst>
                <a:ext uri="{FF2B5EF4-FFF2-40B4-BE49-F238E27FC236}">
                  <a16:creationId xmlns:a16="http://schemas.microsoft.com/office/drawing/2014/main" id="{B48B5275-FF75-4AA1-B88B-F9081800649B}"/>
                </a:ext>
              </a:extLst>
            </p:cNvPr>
            <p:cNvSpPr/>
            <p:nvPr/>
          </p:nvSpPr>
          <p:spPr bwMode="auto">
            <a:xfrm>
              <a:off x="4251574" y="1473614"/>
              <a:ext cx="143174" cy="972000"/>
            </a:xfrm>
            <a:prstGeom prst="chevron">
              <a:avLst>
                <a:gd name="adj" fmla="val 58316"/>
              </a:avLst>
            </a:prstGeom>
            <a:solidFill>
              <a:srgbClr val="CA604A">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0" name="Arrow: Chevron 39">
              <a:extLst>
                <a:ext uri="{FF2B5EF4-FFF2-40B4-BE49-F238E27FC236}">
                  <a16:creationId xmlns:a16="http://schemas.microsoft.com/office/drawing/2014/main" id="{CC98F8FA-59BA-4FC2-9CCB-CD2B9F0C249B}"/>
                </a:ext>
              </a:extLst>
            </p:cNvPr>
            <p:cNvSpPr/>
            <p:nvPr/>
          </p:nvSpPr>
          <p:spPr bwMode="auto">
            <a:xfrm>
              <a:off x="4361806" y="1347614"/>
              <a:ext cx="210194" cy="1224000"/>
            </a:xfrm>
            <a:prstGeom prst="chevron">
              <a:avLst>
                <a:gd name="adj" fmla="val 65537"/>
              </a:avLst>
            </a:prstGeom>
            <a:solidFill>
              <a:srgbClr val="CA604A">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sp>
        <p:nvSpPr>
          <p:cNvPr id="58" name="Rectangle 57">
            <a:extLst>
              <a:ext uri="{FF2B5EF4-FFF2-40B4-BE49-F238E27FC236}">
                <a16:creationId xmlns:a16="http://schemas.microsoft.com/office/drawing/2014/main" id="{AC3792FE-70C7-4E5C-8880-AD357D2C561B}"/>
              </a:ext>
            </a:extLst>
          </p:cNvPr>
          <p:cNvSpPr/>
          <p:nvPr/>
        </p:nvSpPr>
        <p:spPr bwMode="auto">
          <a:xfrm>
            <a:off x="5652121" y="1275790"/>
            <a:ext cx="2952328" cy="1656000"/>
          </a:xfrm>
          <a:prstGeom prst="rect">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72000" rIns="91440" bIns="45720" numCol="1" rtlCol="0" anchor="t" anchorCtr="0" compatLnSpc="1">
            <a:prstTxWarp prst="textNoShape">
              <a:avLst/>
            </a:prstTxWarp>
          </a:bodyPr>
          <a:lstStyle/>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Mayor seguridad y fiabilidad de servicio</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Mejora la planificación ante incremento de demanda</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Mejora calidad del servicio</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Mejora eficiencia y rentabilidad de activos</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Reducción de riesgos laborales</a:t>
            </a:r>
          </a:p>
        </p:txBody>
      </p:sp>
      <p:sp>
        <p:nvSpPr>
          <p:cNvPr id="32" name="Rectangle 31">
            <a:extLst>
              <a:ext uri="{FF2B5EF4-FFF2-40B4-BE49-F238E27FC236}">
                <a16:creationId xmlns:a16="http://schemas.microsoft.com/office/drawing/2014/main" id="{AAC13825-DAB9-4305-B1B1-C20C43EF16EE}"/>
              </a:ext>
            </a:extLst>
          </p:cNvPr>
          <p:cNvSpPr/>
          <p:nvPr/>
        </p:nvSpPr>
        <p:spPr bwMode="auto">
          <a:xfrm>
            <a:off x="4982191" y="3075806"/>
            <a:ext cx="4043684" cy="2016224"/>
          </a:xfrm>
          <a:prstGeom prst="rect">
            <a:avLst/>
          </a:prstGeom>
          <a:solidFill>
            <a:srgbClr val="E0A194"/>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5" name="Rectangle 44">
            <a:extLst>
              <a:ext uri="{FF2B5EF4-FFF2-40B4-BE49-F238E27FC236}">
                <a16:creationId xmlns:a16="http://schemas.microsoft.com/office/drawing/2014/main" id="{4B7FDBA4-C9B5-4B89-85F7-8219F045560F}"/>
              </a:ext>
            </a:extLst>
          </p:cNvPr>
          <p:cNvSpPr/>
          <p:nvPr/>
        </p:nvSpPr>
        <p:spPr bwMode="auto">
          <a:xfrm>
            <a:off x="4904349" y="3003798"/>
            <a:ext cx="4043684" cy="2016224"/>
          </a:xfrm>
          <a:prstGeom prst="rect">
            <a:avLst/>
          </a:prstGeom>
          <a:solidFill>
            <a:schemeClr val="bg1"/>
          </a:solidFill>
          <a:ln w="12700" cap="flat" cmpd="sng" algn="ctr">
            <a:solidFill>
              <a:srgbClr val="CA604A"/>
            </a:solidFill>
            <a:prstDash val="solid"/>
            <a:round/>
            <a:headEnd type="none" w="med" len="med"/>
            <a:tailEnd type="none" w="med" len="med"/>
          </a:ln>
          <a:effectLst/>
        </p:spPr>
        <p:txBody>
          <a:bodyPr vert="horz" wrap="square" lIns="91440" tIns="108000" rIns="91440" bIns="45720" numCol="1" rtlCol="0" anchor="t" anchorCtr="0" compatLnSpc="1">
            <a:prstTxWarp prst="textNoShape">
              <a:avLst/>
            </a:prstTxWarp>
          </a:bodyPr>
          <a:lstStyle/>
          <a:p>
            <a:pPr marR="0" defTabSz="914400" rtl="0" eaLnBrk="1" fontAlgn="base" latinLnBrk="0" hangingPunct="1">
              <a:lnSpc>
                <a:spcPct val="100000"/>
              </a:lnSpc>
              <a:spcBef>
                <a:spcPts val="600"/>
              </a:spcBef>
              <a:spcAft>
                <a:spcPts val="0"/>
              </a:spcAft>
              <a:buClrTx/>
              <a:buSzTx/>
              <a:tabLst/>
            </a:pP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Flexibilidad de red en baja tensión</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Ajustes de tensión con el transformador con intercambiador de tomas en carga (OLTC)</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Almacenamiento para asegurar la tensión de nodos en un valor determinado</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lang="es-ES" sz="1000">
                <a:latin typeface="Arial" pitchFamily="-107" charset="0"/>
                <a:ea typeface="ＭＳ Ｐゴシック" pitchFamily="-107" charset="-128"/>
                <a:cs typeface="ＭＳ Ｐゴシック" pitchFamily="-107" charset="-128"/>
              </a:rPr>
              <a:t>Adhesión de activos a la red de potencia a través de arquitecturas basadas en electrónica de potencia</a:t>
            </a:r>
          </a:p>
          <a:p>
            <a:pPr marL="285750" indent="-285750" defTabSz="914400" eaLnBrk="1" hangingPunct="1">
              <a:spcBef>
                <a:spcPts val="600"/>
              </a:spcBef>
              <a:spcAft>
                <a:spcPts val="0"/>
              </a:spcAft>
              <a:buFont typeface="Wingdings" panose="05000000000000000000" pitchFamily="2" charset="2"/>
              <a:buChar char="v"/>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Desarrollo de la red de distribución, preparada para el uso masivo de renovables</a:t>
            </a:r>
          </a:p>
        </p:txBody>
      </p:sp>
      <p:sp>
        <p:nvSpPr>
          <p:cNvPr id="5" name="Oval 4">
            <a:extLst>
              <a:ext uri="{FF2B5EF4-FFF2-40B4-BE49-F238E27FC236}">
                <a16:creationId xmlns:a16="http://schemas.microsoft.com/office/drawing/2014/main" id="{C8766886-9689-4CAA-8C0E-2679FEAFDAC1}"/>
              </a:ext>
            </a:extLst>
          </p:cNvPr>
          <p:cNvSpPr/>
          <p:nvPr/>
        </p:nvSpPr>
        <p:spPr bwMode="auto">
          <a:xfrm>
            <a:off x="683565" y="3435846"/>
            <a:ext cx="216024" cy="216024"/>
          </a:xfrm>
          <a:prstGeom prst="ellipse">
            <a:avLst/>
          </a:prstGeom>
          <a:solidFill>
            <a:srgbClr val="2E9FA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5" name="Rectangle 34">
            <a:extLst>
              <a:ext uri="{FF2B5EF4-FFF2-40B4-BE49-F238E27FC236}">
                <a16:creationId xmlns:a16="http://schemas.microsoft.com/office/drawing/2014/main" id="{2B73E314-0576-4AB9-9DFE-F70BD5CB39A8}"/>
              </a:ext>
            </a:extLst>
          </p:cNvPr>
          <p:cNvSpPr/>
          <p:nvPr/>
        </p:nvSpPr>
        <p:spPr bwMode="auto">
          <a:xfrm>
            <a:off x="899589" y="3435846"/>
            <a:ext cx="3096000" cy="216024"/>
          </a:xfrm>
          <a:prstGeom prst="rect">
            <a:avLst/>
          </a:prstGeom>
          <a:noFill/>
          <a:ln w="9525" cap="flat" cmpd="sng" algn="ctr">
            <a:noFill/>
            <a:prstDash val="solid"/>
            <a:round/>
            <a:headEnd type="none" w="med" len="med"/>
            <a:tailEnd type="none" w="med" len="med"/>
          </a:ln>
          <a:effectLst/>
        </p:spPr>
        <p:txBody>
          <a:bodyPr vert="horz" wrap="square" lIns="9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solidFill>
                  <a:srgbClr val="2E9FAD"/>
                </a:solidFill>
                <a:effectLst/>
                <a:latin typeface="+mj-lt"/>
                <a:ea typeface="ＭＳ Ｐゴシック" pitchFamily="-107" charset="-128"/>
                <a:cs typeface="ＭＳ Ｐゴシック" pitchFamily="-107" charset="-128"/>
              </a:rPr>
              <a:t>Tecnologías necesarias</a:t>
            </a:r>
          </a:p>
        </p:txBody>
      </p:sp>
      <p:cxnSp>
        <p:nvCxnSpPr>
          <p:cNvPr id="9" name="Straight Connector 8">
            <a:extLst>
              <a:ext uri="{FF2B5EF4-FFF2-40B4-BE49-F238E27FC236}">
                <a16:creationId xmlns:a16="http://schemas.microsoft.com/office/drawing/2014/main" id="{23FD10FC-647E-4B21-BF3F-D40F72DE705F}"/>
              </a:ext>
            </a:extLst>
          </p:cNvPr>
          <p:cNvCxnSpPr>
            <a:cxnSpLocks/>
            <a:stCxn id="5" idx="4"/>
          </p:cNvCxnSpPr>
          <p:nvPr/>
        </p:nvCxnSpPr>
        <p:spPr bwMode="auto">
          <a:xfrm>
            <a:off x="791577" y="3651870"/>
            <a:ext cx="0" cy="1368152"/>
          </a:xfrm>
          <a:prstGeom prst="line">
            <a:avLst/>
          </a:prstGeom>
          <a:noFill/>
          <a:ln w="28575" cap="flat" cmpd="sng" algn="ctr">
            <a:solidFill>
              <a:srgbClr val="2E9FAD"/>
            </a:solidFill>
            <a:prstDash val="solid"/>
            <a:round/>
            <a:headEnd type="none" w="med" len="med"/>
            <a:tailEnd type="none" w="med" len="med"/>
          </a:ln>
          <a:effectLst/>
        </p:spPr>
      </p:cxnSp>
      <p:sp>
        <p:nvSpPr>
          <p:cNvPr id="46" name="Rectangle 45">
            <a:extLst>
              <a:ext uri="{FF2B5EF4-FFF2-40B4-BE49-F238E27FC236}">
                <a16:creationId xmlns:a16="http://schemas.microsoft.com/office/drawing/2014/main" id="{85F4F534-BD2F-4223-AD37-5E374B56D997}"/>
              </a:ext>
            </a:extLst>
          </p:cNvPr>
          <p:cNvSpPr/>
          <p:nvPr/>
        </p:nvSpPr>
        <p:spPr bwMode="auto">
          <a:xfrm>
            <a:off x="791576" y="3723878"/>
            <a:ext cx="3725011" cy="1296144"/>
          </a:xfrm>
          <a:prstGeom prst="rect">
            <a:avLst/>
          </a:prstGeom>
          <a:noFill/>
          <a:ln w="9525" cap="flat" cmpd="sng" algn="ctr">
            <a:noFill/>
            <a:prstDash val="solid"/>
            <a:round/>
            <a:headEnd type="none" w="med" len="med"/>
            <a:tailEnd type="none" w="med" len="med"/>
          </a:ln>
          <a:effectLst/>
        </p:spPr>
        <p:txBody>
          <a:bodyPr vert="horz" wrap="square" lIns="36000" tIns="0" rIns="91440" bIns="0" numCol="1" rtlCol="0" anchor="t" anchorCtr="0" compatLnSpc="1">
            <a:prstTxWarp prst="textNoShape">
              <a:avLst/>
            </a:prstTxWarp>
          </a:bodyPr>
          <a:lstStyle/>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err="1">
                <a:ln>
                  <a:noFill/>
                </a:ln>
                <a:effectLst/>
                <a:latin typeface="+mj-lt"/>
                <a:ea typeface="ＭＳ Ｐゴシック" pitchFamily="-107" charset="-128"/>
                <a:cs typeface="ＭＳ Ｐゴシック" pitchFamily="-107" charset="-128"/>
              </a:rPr>
              <a:t>Sensorización</a:t>
            </a:r>
            <a:r>
              <a:rPr kumimoji="0" lang="es-ES" sz="1000" i="0" u="none" strike="noStrike" cap="none" normalizeH="0" baseline="0">
                <a:ln>
                  <a:noFill/>
                </a:ln>
                <a:effectLst/>
                <a:latin typeface="+mj-lt"/>
                <a:ea typeface="ＭＳ Ｐゴシック" pitchFamily="-107" charset="-128"/>
                <a:cs typeface="ＭＳ Ｐゴシック" pitchFamily="-107" charset="-128"/>
              </a:rPr>
              <a:t> y monitorización remota</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Sistemas de comunicación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Analítica de datos</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Ciberseguridad</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Electrónica de potencia</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Evolución de equipos y materiales</a:t>
            </a:r>
          </a:p>
        </p:txBody>
      </p:sp>
      <p:grpSp>
        <p:nvGrpSpPr>
          <p:cNvPr id="18" name="Group 17">
            <a:extLst>
              <a:ext uri="{FF2B5EF4-FFF2-40B4-BE49-F238E27FC236}">
                <a16:creationId xmlns:a16="http://schemas.microsoft.com/office/drawing/2014/main" id="{C483EA9D-55D9-40E4-BAC4-713FA399022D}"/>
              </a:ext>
            </a:extLst>
          </p:cNvPr>
          <p:cNvGrpSpPr/>
          <p:nvPr/>
        </p:nvGrpSpPr>
        <p:grpSpPr>
          <a:xfrm>
            <a:off x="5292080" y="802266"/>
            <a:ext cx="3456385" cy="587048"/>
            <a:chOff x="5292080" y="699542"/>
            <a:chExt cx="3456385" cy="587048"/>
          </a:xfrm>
        </p:grpSpPr>
        <p:sp>
          <p:nvSpPr>
            <p:cNvPr id="50" name="Rectangle 49">
              <a:extLst>
                <a:ext uri="{FF2B5EF4-FFF2-40B4-BE49-F238E27FC236}">
                  <a16:creationId xmlns:a16="http://schemas.microsoft.com/office/drawing/2014/main" id="{4E6F1991-1963-4318-9AD7-66E34F8556E8}"/>
                </a:ext>
              </a:extLst>
            </p:cNvPr>
            <p:cNvSpPr/>
            <p:nvPr/>
          </p:nvSpPr>
          <p:spPr bwMode="auto">
            <a:xfrm>
              <a:off x="5508105" y="813066"/>
              <a:ext cx="3240360" cy="360000"/>
            </a:xfrm>
            <a:prstGeom prst="rect">
              <a:avLst/>
            </a:prstGeom>
            <a:solidFill>
              <a:srgbClr val="CA604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rPr>
                <a:t>Mejoras generadas</a:t>
              </a:r>
            </a:p>
          </p:txBody>
        </p:sp>
        <p:grpSp>
          <p:nvGrpSpPr>
            <p:cNvPr id="16" name="Group 15">
              <a:extLst>
                <a:ext uri="{FF2B5EF4-FFF2-40B4-BE49-F238E27FC236}">
                  <a16:creationId xmlns:a16="http://schemas.microsoft.com/office/drawing/2014/main" id="{0E6F7D7A-3716-4C9A-97A8-D7F314DE3C9A}"/>
                </a:ext>
              </a:extLst>
            </p:cNvPr>
            <p:cNvGrpSpPr/>
            <p:nvPr/>
          </p:nvGrpSpPr>
          <p:grpSpPr>
            <a:xfrm>
              <a:off x="5292080" y="699542"/>
              <a:ext cx="587048" cy="587048"/>
              <a:chOff x="5292080" y="699542"/>
              <a:chExt cx="587048" cy="587048"/>
            </a:xfrm>
          </p:grpSpPr>
          <p:sp>
            <p:nvSpPr>
              <p:cNvPr id="13" name="Oval 12">
                <a:extLst>
                  <a:ext uri="{FF2B5EF4-FFF2-40B4-BE49-F238E27FC236}">
                    <a16:creationId xmlns:a16="http://schemas.microsoft.com/office/drawing/2014/main" id="{9941A9E5-34DA-49B5-BB8A-D6837337191E}"/>
                  </a:ext>
                </a:extLst>
              </p:cNvPr>
              <p:cNvSpPr/>
              <p:nvPr/>
            </p:nvSpPr>
            <p:spPr bwMode="auto">
              <a:xfrm>
                <a:off x="5292080" y="699542"/>
                <a:ext cx="587048" cy="587048"/>
              </a:xfrm>
              <a:prstGeom prst="ellipse">
                <a:avLst/>
              </a:prstGeom>
              <a:solidFill>
                <a:schemeClr val="bg1"/>
              </a:solidFill>
              <a:ln w="38100" cap="flat" cmpd="sng" algn="ctr">
                <a:solidFill>
                  <a:srgbClr val="CA604A"/>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15" name="Picture 14" descr="A person standing in front of arrows&#10;&#10;Description automatically generated">
                <a:extLst>
                  <a:ext uri="{FF2B5EF4-FFF2-40B4-BE49-F238E27FC236}">
                    <a16:creationId xmlns:a16="http://schemas.microsoft.com/office/drawing/2014/main" id="{0D85D5D1-A1F8-4ED3-A1A8-910541CA3E3B}"/>
                  </a:ext>
                </a:extLst>
              </p:cNvPr>
              <p:cNvPicPr>
                <a:picLocks noChangeAspect="1"/>
              </p:cNvPicPr>
              <p:nvPr/>
            </p:nvPicPr>
            <p:blipFill>
              <a:blip r:embed="rId7"/>
              <a:stretch>
                <a:fillRect/>
              </a:stretch>
            </p:blipFill>
            <p:spPr>
              <a:xfrm>
                <a:off x="5400113" y="813481"/>
                <a:ext cx="360000" cy="360000"/>
              </a:xfrm>
              <a:prstGeom prst="rect">
                <a:avLst/>
              </a:prstGeom>
            </p:spPr>
          </p:pic>
        </p:grpSp>
      </p:grpSp>
      <p:grpSp>
        <p:nvGrpSpPr>
          <p:cNvPr id="12" name="Group 11">
            <a:extLst>
              <a:ext uri="{FF2B5EF4-FFF2-40B4-BE49-F238E27FC236}">
                <a16:creationId xmlns:a16="http://schemas.microsoft.com/office/drawing/2014/main" id="{8904FADA-98E6-4746-A32D-34E143130E5B}"/>
              </a:ext>
            </a:extLst>
          </p:cNvPr>
          <p:cNvGrpSpPr/>
          <p:nvPr/>
        </p:nvGrpSpPr>
        <p:grpSpPr>
          <a:xfrm>
            <a:off x="5219820" y="3057790"/>
            <a:ext cx="3240360" cy="216000"/>
            <a:chOff x="5219820" y="3057790"/>
            <a:chExt cx="3240360" cy="216000"/>
          </a:xfrm>
        </p:grpSpPr>
        <p:sp>
          <p:nvSpPr>
            <p:cNvPr id="26" name="Rectangle 25">
              <a:extLst>
                <a:ext uri="{FF2B5EF4-FFF2-40B4-BE49-F238E27FC236}">
                  <a16:creationId xmlns:a16="http://schemas.microsoft.com/office/drawing/2014/main" id="{FD91BD0F-0DB1-4D0C-A842-5DD65903CA9D}"/>
                </a:ext>
              </a:extLst>
            </p:cNvPr>
            <p:cNvSpPr/>
            <p:nvPr/>
          </p:nvSpPr>
          <p:spPr bwMode="auto">
            <a:xfrm>
              <a:off x="5219820" y="3057790"/>
              <a:ext cx="3240360" cy="216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rgbClr val="CA6048"/>
                  </a:solidFill>
                  <a:effectLst/>
                  <a:latin typeface="Arial" pitchFamily="-107" charset="0"/>
                  <a:ea typeface="ＭＳ Ｐゴシック" pitchFamily="-107" charset="-128"/>
                  <a:cs typeface="ＭＳ Ｐゴシック" pitchFamily="-107" charset="-128"/>
                </a:rPr>
                <a:t>Casos de uso</a:t>
              </a:r>
            </a:p>
          </p:txBody>
        </p:sp>
        <p:cxnSp>
          <p:nvCxnSpPr>
            <p:cNvPr id="11" name="Straight Connector 10">
              <a:extLst>
                <a:ext uri="{FF2B5EF4-FFF2-40B4-BE49-F238E27FC236}">
                  <a16:creationId xmlns:a16="http://schemas.microsoft.com/office/drawing/2014/main" id="{56C875BB-2921-4B6B-B514-4206EBB571B8}"/>
                </a:ext>
              </a:extLst>
            </p:cNvPr>
            <p:cNvCxnSpPr>
              <a:cxnSpLocks/>
            </p:cNvCxnSpPr>
            <p:nvPr/>
          </p:nvCxnSpPr>
          <p:spPr bwMode="auto">
            <a:xfrm>
              <a:off x="5849937" y="3265698"/>
              <a:ext cx="1980127" cy="0"/>
            </a:xfrm>
            <a:prstGeom prst="line">
              <a:avLst/>
            </a:prstGeom>
            <a:noFill/>
            <a:ln w="9525" cap="flat" cmpd="sng" algn="ctr">
              <a:solidFill>
                <a:srgbClr val="CA6048"/>
              </a:solidFill>
              <a:prstDash val="solid"/>
              <a:round/>
              <a:headEnd type="none" w="med" len="med"/>
              <a:tailEnd type="none" w="med" len="med"/>
            </a:ln>
            <a:effectLst/>
          </p:spPr>
        </p:cxnSp>
      </p:grpSp>
      <p:grpSp>
        <p:nvGrpSpPr>
          <p:cNvPr id="7" name="Grupo 6">
            <a:extLst>
              <a:ext uri="{FF2B5EF4-FFF2-40B4-BE49-F238E27FC236}">
                <a16:creationId xmlns:a16="http://schemas.microsoft.com/office/drawing/2014/main" id="{958D2443-D76B-97F4-32D5-7BB04F0E050C}"/>
              </a:ext>
            </a:extLst>
          </p:cNvPr>
          <p:cNvGrpSpPr/>
          <p:nvPr/>
        </p:nvGrpSpPr>
        <p:grpSpPr>
          <a:xfrm>
            <a:off x="5879128" y="290972"/>
            <a:ext cx="238081" cy="238081"/>
            <a:chOff x="1178542" y="701813"/>
            <a:chExt cx="421775" cy="421775"/>
          </a:xfrm>
        </p:grpSpPr>
        <p:sp>
          <p:nvSpPr>
            <p:cNvPr id="14" name="Oval 5">
              <a:extLst>
                <a:ext uri="{FF2B5EF4-FFF2-40B4-BE49-F238E27FC236}">
                  <a16:creationId xmlns:a16="http://schemas.microsoft.com/office/drawing/2014/main" id="{190641BB-F800-075D-F77C-EABEA8C684CB}"/>
                </a:ext>
              </a:extLst>
            </p:cNvPr>
            <p:cNvSpPr/>
            <p:nvPr/>
          </p:nvSpPr>
          <p:spPr>
            <a:xfrm>
              <a:off x="1178542" y="701813"/>
              <a:ext cx="421775" cy="421775"/>
            </a:xfrm>
            <a:prstGeom prst="ellipse">
              <a:avLst/>
            </a:prstGeom>
            <a:solidFill>
              <a:srgbClr val="2F9FA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7" name="Imagen 16" descr="Forma&#10;&#10;Descripción generada automáticamente con confianza baja">
              <a:extLst>
                <a:ext uri="{FF2B5EF4-FFF2-40B4-BE49-F238E27FC236}">
                  <a16:creationId xmlns:a16="http://schemas.microsoft.com/office/drawing/2014/main" id="{17804F97-CEEB-C4CA-85EA-F098BAEE117A}"/>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245429" y="768700"/>
              <a:ext cx="288000" cy="288000"/>
            </a:xfrm>
            <a:prstGeom prst="rect">
              <a:avLst/>
            </a:prstGeom>
          </p:spPr>
        </p:pic>
      </p:grpSp>
      <p:grpSp>
        <p:nvGrpSpPr>
          <p:cNvPr id="21" name="Grupo 20">
            <a:extLst>
              <a:ext uri="{FF2B5EF4-FFF2-40B4-BE49-F238E27FC236}">
                <a16:creationId xmlns:a16="http://schemas.microsoft.com/office/drawing/2014/main" id="{51E24218-5856-F26C-0367-BE5379FC3F8D}"/>
              </a:ext>
            </a:extLst>
          </p:cNvPr>
          <p:cNvGrpSpPr/>
          <p:nvPr/>
        </p:nvGrpSpPr>
        <p:grpSpPr>
          <a:xfrm>
            <a:off x="6256817" y="290972"/>
            <a:ext cx="238081" cy="238081"/>
            <a:chOff x="2195611" y="1453532"/>
            <a:chExt cx="421775" cy="421775"/>
          </a:xfrm>
          <a:solidFill>
            <a:schemeClr val="bg1">
              <a:lumMod val="85000"/>
            </a:schemeClr>
          </a:solidFill>
        </p:grpSpPr>
        <p:sp>
          <p:nvSpPr>
            <p:cNvPr id="23" name="Oval 5">
              <a:extLst>
                <a:ext uri="{FF2B5EF4-FFF2-40B4-BE49-F238E27FC236}">
                  <a16:creationId xmlns:a16="http://schemas.microsoft.com/office/drawing/2014/main" id="{99044D8F-3657-A05A-C5F0-C021C1D43082}"/>
                </a:ext>
              </a:extLst>
            </p:cNvPr>
            <p:cNvSpPr/>
            <p:nvPr/>
          </p:nvSpPr>
          <p:spPr>
            <a:xfrm>
              <a:off x="2195611"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24" name="Imagen 23" descr="Forma&#10;&#10;Descripción generada automáticamente con confianza baja">
              <a:extLst>
                <a:ext uri="{FF2B5EF4-FFF2-40B4-BE49-F238E27FC236}">
                  <a16:creationId xmlns:a16="http://schemas.microsoft.com/office/drawing/2014/main" id="{799030A2-5679-8114-984A-0726822D45BF}"/>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2262498" y="1520419"/>
              <a:ext cx="288000" cy="288000"/>
            </a:xfrm>
            <a:prstGeom prst="rect">
              <a:avLst/>
            </a:prstGeom>
            <a:grpFill/>
          </p:spPr>
        </p:pic>
      </p:grpSp>
      <p:grpSp>
        <p:nvGrpSpPr>
          <p:cNvPr id="25" name="Grupo 24">
            <a:extLst>
              <a:ext uri="{FF2B5EF4-FFF2-40B4-BE49-F238E27FC236}">
                <a16:creationId xmlns:a16="http://schemas.microsoft.com/office/drawing/2014/main" id="{47A5A8DC-3A42-BDA8-0BD5-C1AC8C200353}"/>
              </a:ext>
            </a:extLst>
          </p:cNvPr>
          <p:cNvGrpSpPr/>
          <p:nvPr/>
        </p:nvGrpSpPr>
        <p:grpSpPr>
          <a:xfrm>
            <a:off x="6634506" y="290972"/>
            <a:ext cx="238081" cy="238081"/>
            <a:chOff x="3651987" y="1453532"/>
            <a:chExt cx="421775" cy="421775"/>
          </a:xfrm>
          <a:solidFill>
            <a:schemeClr val="bg1">
              <a:lumMod val="85000"/>
            </a:schemeClr>
          </a:solidFill>
        </p:grpSpPr>
        <p:sp>
          <p:nvSpPr>
            <p:cNvPr id="27" name="Oval 5">
              <a:extLst>
                <a:ext uri="{FF2B5EF4-FFF2-40B4-BE49-F238E27FC236}">
                  <a16:creationId xmlns:a16="http://schemas.microsoft.com/office/drawing/2014/main" id="{20B358BC-A04D-64A6-A7C0-3AEE3B127B36}"/>
                </a:ext>
              </a:extLst>
            </p:cNvPr>
            <p:cNvSpPr/>
            <p:nvPr/>
          </p:nvSpPr>
          <p:spPr>
            <a:xfrm>
              <a:off x="3651987"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28" name="Imagen 27" descr="Forma&#10;&#10;Descripción generada automáticamente con confianza baja">
              <a:extLst>
                <a:ext uri="{FF2B5EF4-FFF2-40B4-BE49-F238E27FC236}">
                  <a16:creationId xmlns:a16="http://schemas.microsoft.com/office/drawing/2014/main" id="{96422FA6-0A17-C13D-A7F0-7891ED5C03C6}"/>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3718874" y="1520419"/>
              <a:ext cx="288000" cy="288000"/>
            </a:xfrm>
            <a:prstGeom prst="rect">
              <a:avLst/>
            </a:prstGeom>
            <a:grpFill/>
          </p:spPr>
        </p:pic>
      </p:grpSp>
      <p:grpSp>
        <p:nvGrpSpPr>
          <p:cNvPr id="29" name="Grupo 28">
            <a:extLst>
              <a:ext uri="{FF2B5EF4-FFF2-40B4-BE49-F238E27FC236}">
                <a16:creationId xmlns:a16="http://schemas.microsoft.com/office/drawing/2014/main" id="{5A079B87-E7E9-58A8-C110-5F21511DAECE}"/>
              </a:ext>
            </a:extLst>
          </p:cNvPr>
          <p:cNvGrpSpPr/>
          <p:nvPr/>
        </p:nvGrpSpPr>
        <p:grpSpPr>
          <a:xfrm>
            <a:off x="7012194" y="290972"/>
            <a:ext cx="238081" cy="238081"/>
            <a:chOff x="5108363" y="1453532"/>
            <a:chExt cx="421775" cy="421775"/>
          </a:xfrm>
          <a:solidFill>
            <a:schemeClr val="bg1">
              <a:lumMod val="85000"/>
            </a:schemeClr>
          </a:solidFill>
        </p:grpSpPr>
        <p:sp>
          <p:nvSpPr>
            <p:cNvPr id="30" name="Oval 5">
              <a:extLst>
                <a:ext uri="{FF2B5EF4-FFF2-40B4-BE49-F238E27FC236}">
                  <a16:creationId xmlns:a16="http://schemas.microsoft.com/office/drawing/2014/main" id="{752E05F3-3A39-AF53-6137-C7FCE61015E7}"/>
                </a:ext>
              </a:extLst>
            </p:cNvPr>
            <p:cNvSpPr/>
            <p:nvPr/>
          </p:nvSpPr>
          <p:spPr>
            <a:xfrm>
              <a:off x="5108363"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1" name="Imagen 30" descr="Forma&#10;&#10;Descripción generada automáticamente con confianza baja">
              <a:extLst>
                <a:ext uri="{FF2B5EF4-FFF2-40B4-BE49-F238E27FC236}">
                  <a16:creationId xmlns:a16="http://schemas.microsoft.com/office/drawing/2014/main" id="{AF22D7AD-57CC-A78A-D7DB-181380A57F54}"/>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100000"/>
                      </a14:imgEffect>
                    </a14:imgLayer>
                  </a14:imgProps>
                </a:ext>
              </a:extLst>
            </a:blip>
            <a:stretch>
              <a:fillRect/>
            </a:stretch>
          </p:blipFill>
          <p:spPr>
            <a:xfrm>
              <a:off x="5175250" y="1520419"/>
              <a:ext cx="288000" cy="288000"/>
            </a:xfrm>
            <a:prstGeom prst="rect">
              <a:avLst/>
            </a:prstGeom>
            <a:grpFill/>
          </p:spPr>
        </p:pic>
      </p:grpSp>
      <p:grpSp>
        <p:nvGrpSpPr>
          <p:cNvPr id="33" name="Grupo 32">
            <a:extLst>
              <a:ext uri="{FF2B5EF4-FFF2-40B4-BE49-F238E27FC236}">
                <a16:creationId xmlns:a16="http://schemas.microsoft.com/office/drawing/2014/main" id="{8D2C6FC3-E357-2782-3E13-51C93CB52864}"/>
              </a:ext>
            </a:extLst>
          </p:cNvPr>
          <p:cNvGrpSpPr/>
          <p:nvPr/>
        </p:nvGrpSpPr>
        <p:grpSpPr>
          <a:xfrm>
            <a:off x="7389883" y="290972"/>
            <a:ext cx="238081" cy="238081"/>
            <a:chOff x="6564739" y="1453532"/>
            <a:chExt cx="421775" cy="421775"/>
          </a:xfrm>
          <a:solidFill>
            <a:schemeClr val="bg1">
              <a:lumMod val="85000"/>
            </a:schemeClr>
          </a:solidFill>
        </p:grpSpPr>
        <p:sp>
          <p:nvSpPr>
            <p:cNvPr id="34" name="Oval 5">
              <a:extLst>
                <a:ext uri="{FF2B5EF4-FFF2-40B4-BE49-F238E27FC236}">
                  <a16:creationId xmlns:a16="http://schemas.microsoft.com/office/drawing/2014/main" id="{68F3FC55-1334-169E-4882-E3D65D4B4850}"/>
                </a:ext>
              </a:extLst>
            </p:cNvPr>
            <p:cNvSpPr/>
            <p:nvPr/>
          </p:nvSpPr>
          <p:spPr>
            <a:xfrm>
              <a:off x="6564739"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6" name="Imagen 35" descr="Forma&#10;&#10;Descripción generada automáticamente con confianza baja">
              <a:extLst>
                <a:ext uri="{FF2B5EF4-FFF2-40B4-BE49-F238E27FC236}">
                  <a16:creationId xmlns:a16="http://schemas.microsoft.com/office/drawing/2014/main" id="{166024AA-6BC9-DA90-13C5-7F9DED37C723}"/>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100000"/>
                      </a14:imgEffect>
                    </a14:imgLayer>
                  </a14:imgProps>
                </a:ext>
              </a:extLst>
            </a:blip>
            <a:stretch>
              <a:fillRect/>
            </a:stretch>
          </p:blipFill>
          <p:spPr>
            <a:xfrm>
              <a:off x="6631626" y="1520419"/>
              <a:ext cx="288000" cy="288000"/>
            </a:xfrm>
            <a:prstGeom prst="rect">
              <a:avLst/>
            </a:prstGeom>
            <a:grpFill/>
          </p:spPr>
        </p:pic>
      </p:grpSp>
      <p:grpSp>
        <p:nvGrpSpPr>
          <p:cNvPr id="37" name="Grupo 36">
            <a:extLst>
              <a:ext uri="{FF2B5EF4-FFF2-40B4-BE49-F238E27FC236}">
                <a16:creationId xmlns:a16="http://schemas.microsoft.com/office/drawing/2014/main" id="{62920ADF-CFC5-8B93-AAA4-9CA9924575A9}"/>
              </a:ext>
            </a:extLst>
          </p:cNvPr>
          <p:cNvGrpSpPr/>
          <p:nvPr/>
        </p:nvGrpSpPr>
        <p:grpSpPr>
          <a:xfrm>
            <a:off x="7767572" y="290972"/>
            <a:ext cx="238081" cy="238081"/>
            <a:chOff x="8021115" y="1453532"/>
            <a:chExt cx="421775" cy="421775"/>
          </a:xfrm>
          <a:solidFill>
            <a:schemeClr val="bg1">
              <a:lumMod val="85000"/>
            </a:schemeClr>
          </a:solidFill>
        </p:grpSpPr>
        <p:sp>
          <p:nvSpPr>
            <p:cNvPr id="38" name="Oval 5">
              <a:extLst>
                <a:ext uri="{FF2B5EF4-FFF2-40B4-BE49-F238E27FC236}">
                  <a16:creationId xmlns:a16="http://schemas.microsoft.com/office/drawing/2014/main" id="{2F8C2816-28BE-177D-AD5C-CEB32F860F87}"/>
                </a:ext>
              </a:extLst>
            </p:cNvPr>
            <p:cNvSpPr/>
            <p:nvPr/>
          </p:nvSpPr>
          <p:spPr>
            <a:xfrm>
              <a:off x="8021115"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41" name="Imagen 40" descr="Forma&#10;&#10;Descripción generada automáticamente con confianza baja">
              <a:extLst>
                <a:ext uri="{FF2B5EF4-FFF2-40B4-BE49-F238E27FC236}">
                  <a16:creationId xmlns:a16="http://schemas.microsoft.com/office/drawing/2014/main" id="{EF26A730-0D17-51D6-C6FF-77442B14CD91}"/>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a14:imgEffect>
                    </a14:imgLayer>
                  </a14:imgProps>
                </a:ext>
              </a:extLst>
            </a:blip>
            <a:stretch>
              <a:fillRect/>
            </a:stretch>
          </p:blipFill>
          <p:spPr>
            <a:xfrm>
              <a:off x="8088002" y="1520419"/>
              <a:ext cx="288000" cy="288000"/>
            </a:xfrm>
            <a:prstGeom prst="rect">
              <a:avLst/>
            </a:prstGeom>
            <a:grpFill/>
          </p:spPr>
        </p:pic>
      </p:grpSp>
    </p:spTree>
    <p:extLst>
      <p:ext uri="{BB962C8B-B14F-4D97-AF65-F5344CB8AC3E}">
        <p14:creationId xmlns:p14="http://schemas.microsoft.com/office/powerpoint/2010/main" val="1999586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extLst>
              <p:ext uri="{D42A27DB-BD31-4B8C-83A1-F6EECF244321}">
                <p14:modId xmlns:p14="http://schemas.microsoft.com/office/powerpoint/2010/main" val="33534698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F153CE2D-9587-4809-9D44-EAF871061C9F}"/>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La red eléctrica inteligente en acción</a:t>
            </a:r>
          </a:p>
        </p:txBody>
      </p:sp>
      <p:sp>
        <p:nvSpPr>
          <p:cNvPr id="10" name="Right Triangle 9">
            <a:extLst>
              <a:ext uri="{FF2B5EF4-FFF2-40B4-BE49-F238E27FC236}">
                <a16:creationId xmlns:a16="http://schemas.microsoft.com/office/drawing/2014/main" id="{AE33F72E-5687-4AF4-B2E5-C174AB40BB25}"/>
              </a:ext>
            </a:extLst>
          </p:cNvPr>
          <p:cNvSpPr/>
          <p:nvPr/>
        </p:nvSpPr>
        <p:spPr bwMode="auto">
          <a:xfrm rot="10800000">
            <a:off x="324046" y="1513598"/>
            <a:ext cx="359519" cy="194056"/>
          </a:xfrm>
          <a:prstGeom prst="rtTriangle">
            <a:avLst/>
          </a:prstGeom>
          <a:solidFill>
            <a:srgbClr val="1F6D7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6" name="Rectangle 5">
            <a:extLst>
              <a:ext uri="{FF2B5EF4-FFF2-40B4-BE49-F238E27FC236}">
                <a16:creationId xmlns:a16="http://schemas.microsoft.com/office/drawing/2014/main" id="{19FC585F-09EF-4814-8136-5412DDE7C65A}"/>
              </a:ext>
            </a:extLst>
          </p:cNvPr>
          <p:cNvSpPr/>
          <p:nvPr/>
        </p:nvSpPr>
        <p:spPr bwMode="auto">
          <a:xfrm>
            <a:off x="620067" y="843558"/>
            <a:ext cx="3896523" cy="424847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756000" rIns="91440" bIns="45720" numCol="1" rtlCol="0" anchor="t" anchorCtr="0" compatLnSpc="1">
            <a:prstTxWarp prst="textNoShape">
              <a:avLst/>
            </a:prstTxWarp>
          </a:bodyPr>
          <a:lstStyle/>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Mantenimiento basado en condición</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Conocimiento preciso del estado de activo (sensores + inteligencia)</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Inteligencia distribuida vs centralizada</a:t>
            </a:r>
            <a:endParaRPr kumimoji="0" lang="es-ES_tradnl" sz="1000" b="0" i="0" u="none" strike="noStrike" cap="none" normalizeH="0" baseline="0">
              <a:ln>
                <a:noFill/>
              </a:ln>
              <a:solidFill>
                <a:schemeClr val="tx1"/>
              </a:solidFill>
              <a:effectLst/>
              <a:latin typeface="+mj-lt"/>
              <a:ea typeface="ＭＳ Ｐゴシック" pitchFamily="-107" charset="-128"/>
              <a:cs typeface="ＭＳ Ｐゴシック" pitchFamily="-107" charset="-128"/>
            </a:endParaRPr>
          </a:p>
        </p:txBody>
      </p:sp>
      <p:sp>
        <p:nvSpPr>
          <p:cNvPr id="8" name="Rectangle 7">
            <a:extLst>
              <a:ext uri="{FF2B5EF4-FFF2-40B4-BE49-F238E27FC236}">
                <a16:creationId xmlns:a16="http://schemas.microsoft.com/office/drawing/2014/main" id="{276AA0A4-086C-4055-ADDD-08FCA3F80D95}"/>
              </a:ext>
            </a:extLst>
          </p:cNvPr>
          <p:cNvSpPr/>
          <p:nvPr/>
        </p:nvSpPr>
        <p:spPr bwMode="auto">
          <a:xfrm>
            <a:off x="323527" y="973598"/>
            <a:ext cx="3672061" cy="540000"/>
          </a:xfrm>
          <a:prstGeom prst="rect">
            <a:avLst/>
          </a:prstGeom>
          <a:solidFill>
            <a:srgbClr val="2E9FAD"/>
          </a:solidFill>
          <a:ln w="9525" cap="flat" cmpd="sng" algn="ctr">
            <a:noFill/>
            <a:prstDash val="solid"/>
            <a:round/>
            <a:headEnd type="none" w="med" len="med"/>
            <a:tailEnd type="none" w="med" len="med"/>
          </a:ln>
          <a:effectLst/>
        </p:spPr>
        <p:txBody>
          <a:bodyPr vert="horz" wrap="square" lIns="36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200" b="1" i="0" u="none" strike="noStrike" cap="none" normalizeH="0" baseline="0">
                <a:ln>
                  <a:noFill/>
                </a:ln>
                <a:solidFill>
                  <a:schemeClr val="bg1"/>
                </a:solidFill>
                <a:effectLst/>
                <a:latin typeface="+mj-lt"/>
                <a:ea typeface="ＭＳ Ｐゴシック" pitchFamily="-107" charset="-128"/>
                <a:cs typeface="ＭＳ Ｐゴシック" pitchFamily="-107" charset="-128"/>
              </a:rPr>
              <a:t>2. Gestión digital de activos</a:t>
            </a:r>
          </a:p>
        </p:txBody>
      </p:sp>
      <p:grpSp>
        <p:nvGrpSpPr>
          <p:cNvPr id="22" name="Group 21">
            <a:extLst>
              <a:ext uri="{FF2B5EF4-FFF2-40B4-BE49-F238E27FC236}">
                <a16:creationId xmlns:a16="http://schemas.microsoft.com/office/drawing/2014/main" id="{D0B1D922-CC03-42A8-9379-FA714B3E0995}"/>
              </a:ext>
            </a:extLst>
          </p:cNvPr>
          <p:cNvGrpSpPr/>
          <p:nvPr/>
        </p:nvGrpSpPr>
        <p:grpSpPr>
          <a:xfrm>
            <a:off x="4901663" y="1271814"/>
            <a:ext cx="430658" cy="1224000"/>
            <a:chOff x="4141342" y="1347614"/>
            <a:chExt cx="430658" cy="1224000"/>
          </a:xfrm>
        </p:grpSpPr>
        <p:sp>
          <p:nvSpPr>
            <p:cNvPr id="20" name="Arrow: Chevron 19">
              <a:extLst>
                <a:ext uri="{FF2B5EF4-FFF2-40B4-BE49-F238E27FC236}">
                  <a16:creationId xmlns:a16="http://schemas.microsoft.com/office/drawing/2014/main" id="{F6F32FAB-5528-4EAD-BCCA-DDB4B305F1EC}"/>
                </a:ext>
              </a:extLst>
            </p:cNvPr>
            <p:cNvSpPr/>
            <p:nvPr/>
          </p:nvSpPr>
          <p:spPr bwMode="auto">
            <a:xfrm>
              <a:off x="4141342" y="1563614"/>
              <a:ext cx="108000" cy="792000"/>
            </a:xfrm>
            <a:prstGeom prst="chevron">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9" name="Arrow: Chevron 38">
              <a:extLst>
                <a:ext uri="{FF2B5EF4-FFF2-40B4-BE49-F238E27FC236}">
                  <a16:creationId xmlns:a16="http://schemas.microsoft.com/office/drawing/2014/main" id="{B48B5275-FF75-4AA1-B88B-F9081800649B}"/>
                </a:ext>
              </a:extLst>
            </p:cNvPr>
            <p:cNvSpPr/>
            <p:nvPr/>
          </p:nvSpPr>
          <p:spPr bwMode="auto">
            <a:xfrm>
              <a:off x="4251574" y="1473614"/>
              <a:ext cx="143174" cy="972000"/>
            </a:xfrm>
            <a:prstGeom prst="chevron">
              <a:avLst>
                <a:gd name="adj" fmla="val 58316"/>
              </a:avLst>
            </a:prstGeom>
            <a:solidFill>
              <a:srgbClr val="CA604A">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0" name="Arrow: Chevron 39">
              <a:extLst>
                <a:ext uri="{FF2B5EF4-FFF2-40B4-BE49-F238E27FC236}">
                  <a16:creationId xmlns:a16="http://schemas.microsoft.com/office/drawing/2014/main" id="{CC98F8FA-59BA-4FC2-9CCB-CD2B9F0C249B}"/>
                </a:ext>
              </a:extLst>
            </p:cNvPr>
            <p:cNvSpPr/>
            <p:nvPr/>
          </p:nvSpPr>
          <p:spPr bwMode="auto">
            <a:xfrm>
              <a:off x="4361806" y="1347614"/>
              <a:ext cx="210194" cy="1224000"/>
            </a:xfrm>
            <a:prstGeom prst="chevron">
              <a:avLst>
                <a:gd name="adj" fmla="val 65537"/>
              </a:avLst>
            </a:prstGeom>
            <a:solidFill>
              <a:srgbClr val="CA604A">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sp>
        <p:nvSpPr>
          <p:cNvPr id="58" name="Rectangle 57">
            <a:extLst>
              <a:ext uri="{FF2B5EF4-FFF2-40B4-BE49-F238E27FC236}">
                <a16:creationId xmlns:a16="http://schemas.microsoft.com/office/drawing/2014/main" id="{AC3792FE-70C7-4E5C-8880-AD357D2C561B}"/>
              </a:ext>
            </a:extLst>
          </p:cNvPr>
          <p:cNvSpPr/>
          <p:nvPr/>
        </p:nvSpPr>
        <p:spPr bwMode="auto">
          <a:xfrm>
            <a:off x="5652121" y="1275790"/>
            <a:ext cx="2952328" cy="1656000"/>
          </a:xfrm>
          <a:prstGeom prst="rect">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72000" rIns="91440" bIns="45720" numCol="1" rtlCol="0" anchor="t" anchorCtr="0" compatLnSpc="1">
            <a:prstTxWarp prst="textNoShape">
              <a:avLst/>
            </a:prstTxWarp>
          </a:bodyPr>
          <a:lstStyle/>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Mayor seguridad y fiabilidad de servicio</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Mejora eficiencia y rentabilidad de activos</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Reducción de riesgos laborales</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Ahorro de costes e incremento en eficiencias de gestión</a:t>
            </a:r>
          </a:p>
        </p:txBody>
      </p:sp>
      <p:sp>
        <p:nvSpPr>
          <p:cNvPr id="5" name="Oval 4">
            <a:extLst>
              <a:ext uri="{FF2B5EF4-FFF2-40B4-BE49-F238E27FC236}">
                <a16:creationId xmlns:a16="http://schemas.microsoft.com/office/drawing/2014/main" id="{C8766886-9689-4CAA-8C0E-2679FEAFDAC1}"/>
              </a:ext>
            </a:extLst>
          </p:cNvPr>
          <p:cNvSpPr/>
          <p:nvPr/>
        </p:nvSpPr>
        <p:spPr bwMode="auto">
          <a:xfrm>
            <a:off x="683565" y="3435846"/>
            <a:ext cx="216024" cy="216024"/>
          </a:xfrm>
          <a:prstGeom prst="ellipse">
            <a:avLst/>
          </a:prstGeom>
          <a:solidFill>
            <a:srgbClr val="2E9FA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5" name="Rectangle 34">
            <a:extLst>
              <a:ext uri="{FF2B5EF4-FFF2-40B4-BE49-F238E27FC236}">
                <a16:creationId xmlns:a16="http://schemas.microsoft.com/office/drawing/2014/main" id="{2B73E314-0576-4AB9-9DFE-F70BD5CB39A8}"/>
              </a:ext>
            </a:extLst>
          </p:cNvPr>
          <p:cNvSpPr/>
          <p:nvPr/>
        </p:nvSpPr>
        <p:spPr bwMode="auto">
          <a:xfrm>
            <a:off x="899589" y="3435846"/>
            <a:ext cx="3096000" cy="216024"/>
          </a:xfrm>
          <a:prstGeom prst="rect">
            <a:avLst/>
          </a:prstGeom>
          <a:noFill/>
          <a:ln w="9525" cap="flat" cmpd="sng" algn="ctr">
            <a:noFill/>
            <a:prstDash val="solid"/>
            <a:round/>
            <a:headEnd type="none" w="med" len="med"/>
            <a:tailEnd type="none" w="med" len="med"/>
          </a:ln>
          <a:effectLst/>
        </p:spPr>
        <p:txBody>
          <a:bodyPr vert="horz" wrap="square" lIns="9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solidFill>
                  <a:srgbClr val="2E9FAD"/>
                </a:solidFill>
                <a:effectLst/>
                <a:latin typeface="+mj-lt"/>
                <a:ea typeface="ＭＳ Ｐゴシック" pitchFamily="-107" charset="-128"/>
                <a:cs typeface="ＭＳ Ｐゴシック" pitchFamily="-107" charset="-128"/>
              </a:rPr>
              <a:t>Tecnologías necesarias</a:t>
            </a:r>
          </a:p>
        </p:txBody>
      </p:sp>
      <p:cxnSp>
        <p:nvCxnSpPr>
          <p:cNvPr id="9" name="Straight Connector 8">
            <a:extLst>
              <a:ext uri="{FF2B5EF4-FFF2-40B4-BE49-F238E27FC236}">
                <a16:creationId xmlns:a16="http://schemas.microsoft.com/office/drawing/2014/main" id="{23FD10FC-647E-4B21-BF3F-D40F72DE705F}"/>
              </a:ext>
            </a:extLst>
          </p:cNvPr>
          <p:cNvCxnSpPr>
            <a:cxnSpLocks/>
            <a:stCxn id="5" idx="4"/>
          </p:cNvCxnSpPr>
          <p:nvPr/>
        </p:nvCxnSpPr>
        <p:spPr bwMode="auto">
          <a:xfrm>
            <a:off x="791577" y="3651870"/>
            <a:ext cx="0" cy="1368152"/>
          </a:xfrm>
          <a:prstGeom prst="line">
            <a:avLst/>
          </a:prstGeom>
          <a:noFill/>
          <a:ln w="28575" cap="flat" cmpd="sng" algn="ctr">
            <a:solidFill>
              <a:srgbClr val="2E9FAD"/>
            </a:solidFill>
            <a:prstDash val="solid"/>
            <a:round/>
            <a:headEnd type="none" w="med" len="med"/>
            <a:tailEnd type="none" w="med" len="med"/>
          </a:ln>
          <a:effectLst/>
        </p:spPr>
      </p:cxnSp>
      <p:sp>
        <p:nvSpPr>
          <p:cNvPr id="46" name="Rectangle 45">
            <a:extLst>
              <a:ext uri="{FF2B5EF4-FFF2-40B4-BE49-F238E27FC236}">
                <a16:creationId xmlns:a16="http://schemas.microsoft.com/office/drawing/2014/main" id="{85F4F534-BD2F-4223-AD37-5E374B56D997}"/>
              </a:ext>
            </a:extLst>
          </p:cNvPr>
          <p:cNvSpPr/>
          <p:nvPr/>
        </p:nvSpPr>
        <p:spPr bwMode="auto">
          <a:xfrm>
            <a:off x="791576" y="3723878"/>
            <a:ext cx="3725011" cy="1296144"/>
          </a:xfrm>
          <a:prstGeom prst="rect">
            <a:avLst/>
          </a:prstGeom>
          <a:noFill/>
          <a:ln w="9525" cap="flat" cmpd="sng" algn="ctr">
            <a:noFill/>
            <a:prstDash val="solid"/>
            <a:round/>
            <a:headEnd type="none" w="med" len="med"/>
            <a:tailEnd type="none" w="med" len="med"/>
          </a:ln>
          <a:effectLst/>
        </p:spPr>
        <p:txBody>
          <a:bodyPr vert="horz" wrap="square" lIns="36000" tIns="0" rIns="91440" bIns="0" numCol="1" rtlCol="0" anchor="t" anchorCtr="0" compatLnSpc="1">
            <a:prstTxWarp prst="textNoShape">
              <a:avLst/>
            </a:prstTxWarp>
          </a:bodyPr>
          <a:lstStyle/>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err="1">
                <a:ln>
                  <a:noFill/>
                </a:ln>
                <a:effectLst/>
                <a:latin typeface="+mj-lt"/>
                <a:ea typeface="ＭＳ Ｐゴシック" pitchFamily="-107" charset="-128"/>
                <a:cs typeface="ＭＳ Ｐゴシック" pitchFamily="-107" charset="-128"/>
              </a:rPr>
              <a:t>Sensorización</a:t>
            </a:r>
            <a:r>
              <a:rPr kumimoji="0" lang="es-ES" sz="1000" i="0" u="none" strike="noStrike" cap="none" normalizeH="0" baseline="0">
                <a:ln>
                  <a:noFill/>
                </a:ln>
                <a:effectLst/>
                <a:latin typeface="+mj-lt"/>
                <a:ea typeface="ＭＳ Ｐゴシック" pitchFamily="-107" charset="-128"/>
                <a:cs typeface="ＭＳ Ｐゴシック" pitchFamily="-107" charset="-128"/>
              </a:rPr>
              <a:t> y monitorización remota</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Sistemas de comunicación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Analítica de datos</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Ciberseguridad</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Electrónica de potencia</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Evolución de equipos y materiales</a:t>
            </a:r>
          </a:p>
        </p:txBody>
      </p:sp>
      <p:grpSp>
        <p:nvGrpSpPr>
          <p:cNvPr id="18" name="Group 17">
            <a:extLst>
              <a:ext uri="{FF2B5EF4-FFF2-40B4-BE49-F238E27FC236}">
                <a16:creationId xmlns:a16="http://schemas.microsoft.com/office/drawing/2014/main" id="{C483EA9D-55D9-40E4-BAC4-713FA399022D}"/>
              </a:ext>
            </a:extLst>
          </p:cNvPr>
          <p:cNvGrpSpPr/>
          <p:nvPr/>
        </p:nvGrpSpPr>
        <p:grpSpPr>
          <a:xfrm>
            <a:off x="5292080" y="802266"/>
            <a:ext cx="3456385" cy="587048"/>
            <a:chOff x="5292080" y="699542"/>
            <a:chExt cx="3456385" cy="587048"/>
          </a:xfrm>
        </p:grpSpPr>
        <p:sp>
          <p:nvSpPr>
            <p:cNvPr id="50" name="Rectangle 49">
              <a:extLst>
                <a:ext uri="{FF2B5EF4-FFF2-40B4-BE49-F238E27FC236}">
                  <a16:creationId xmlns:a16="http://schemas.microsoft.com/office/drawing/2014/main" id="{4E6F1991-1963-4318-9AD7-66E34F8556E8}"/>
                </a:ext>
              </a:extLst>
            </p:cNvPr>
            <p:cNvSpPr/>
            <p:nvPr/>
          </p:nvSpPr>
          <p:spPr bwMode="auto">
            <a:xfrm>
              <a:off x="5508105" y="813066"/>
              <a:ext cx="3240360" cy="360000"/>
            </a:xfrm>
            <a:prstGeom prst="rect">
              <a:avLst/>
            </a:prstGeom>
            <a:solidFill>
              <a:srgbClr val="CA604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rPr>
                <a:t>Mejoras generadas</a:t>
              </a:r>
            </a:p>
          </p:txBody>
        </p:sp>
        <p:grpSp>
          <p:nvGrpSpPr>
            <p:cNvPr id="16" name="Group 15">
              <a:extLst>
                <a:ext uri="{FF2B5EF4-FFF2-40B4-BE49-F238E27FC236}">
                  <a16:creationId xmlns:a16="http://schemas.microsoft.com/office/drawing/2014/main" id="{0E6F7D7A-3716-4C9A-97A8-D7F314DE3C9A}"/>
                </a:ext>
              </a:extLst>
            </p:cNvPr>
            <p:cNvGrpSpPr/>
            <p:nvPr/>
          </p:nvGrpSpPr>
          <p:grpSpPr>
            <a:xfrm>
              <a:off x="5292080" y="699542"/>
              <a:ext cx="587048" cy="587048"/>
              <a:chOff x="5292080" y="699542"/>
              <a:chExt cx="587048" cy="587048"/>
            </a:xfrm>
          </p:grpSpPr>
          <p:sp>
            <p:nvSpPr>
              <p:cNvPr id="13" name="Oval 12">
                <a:extLst>
                  <a:ext uri="{FF2B5EF4-FFF2-40B4-BE49-F238E27FC236}">
                    <a16:creationId xmlns:a16="http://schemas.microsoft.com/office/drawing/2014/main" id="{9941A9E5-34DA-49B5-BB8A-D6837337191E}"/>
                  </a:ext>
                </a:extLst>
              </p:cNvPr>
              <p:cNvSpPr/>
              <p:nvPr/>
            </p:nvSpPr>
            <p:spPr bwMode="auto">
              <a:xfrm>
                <a:off x="5292080" y="699542"/>
                <a:ext cx="587048" cy="587048"/>
              </a:xfrm>
              <a:prstGeom prst="ellipse">
                <a:avLst/>
              </a:prstGeom>
              <a:solidFill>
                <a:schemeClr val="bg1"/>
              </a:solidFill>
              <a:ln w="38100" cap="flat" cmpd="sng" algn="ctr">
                <a:solidFill>
                  <a:srgbClr val="CA604A"/>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15" name="Picture 14" descr="A person standing in front of arrows&#10;&#10;Description automatically generated">
                <a:extLst>
                  <a:ext uri="{FF2B5EF4-FFF2-40B4-BE49-F238E27FC236}">
                    <a16:creationId xmlns:a16="http://schemas.microsoft.com/office/drawing/2014/main" id="{0D85D5D1-A1F8-4ED3-A1A8-910541CA3E3B}"/>
                  </a:ext>
                </a:extLst>
              </p:cNvPr>
              <p:cNvPicPr>
                <a:picLocks noChangeAspect="1"/>
              </p:cNvPicPr>
              <p:nvPr/>
            </p:nvPicPr>
            <p:blipFill>
              <a:blip r:embed="rId7"/>
              <a:stretch>
                <a:fillRect/>
              </a:stretch>
            </p:blipFill>
            <p:spPr>
              <a:xfrm>
                <a:off x="5400113" y="813481"/>
                <a:ext cx="360000" cy="360000"/>
              </a:xfrm>
              <a:prstGeom prst="rect">
                <a:avLst/>
              </a:prstGeom>
            </p:spPr>
          </p:pic>
        </p:grpSp>
      </p:grpSp>
      <p:sp>
        <p:nvSpPr>
          <p:cNvPr id="26" name="Slide Number Placeholder 2">
            <a:extLst>
              <a:ext uri="{FF2B5EF4-FFF2-40B4-BE49-F238E27FC236}">
                <a16:creationId xmlns:a16="http://schemas.microsoft.com/office/drawing/2014/main" id="{CD6E4DBB-41A2-4125-8C81-22F1FCE38EDB}"/>
              </a:ext>
            </a:extLst>
          </p:cNvPr>
          <p:cNvSpPr>
            <a:spLocks noGrp="1"/>
          </p:cNvSpPr>
          <p:nvPr>
            <p:ph type="sldNum" sz="quarter" idx="12"/>
          </p:nvPr>
        </p:nvSpPr>
        <p:spPr>
          <a:xfrm>
            <a:off x="6553200" y="4767263"/>
            <a:ext cx="2133600" cy="274637"/>
          </a:xfrm>
        </p:spPr>
        <p:txBody>
          <a:bodyPr/>
          <a:lstStyle/>
          <a:p>
            <a:pPr>
              <a:defRPr/>
            </a:pPr>
            <a:fld id="{B168D99D-E240-4725-A941-467C0249495E}" type="slidenum">
              <a:rPr lang="es-ES_tradnl" altLang="es-ES" smtClean="0"/>
              <a:pPr>
                <a:defRPr/>
              </a:pPr>
              <a:t>17</a:t>
            </a:fld>
            <a:endParaRPr lang="es-ES_tradnl" altLang="es-ES"/>
          </a:p>
        </p:txBody>
      </p:sp>
      <p:sp>
        <p:nvSpPr>
          <p:cNvPr id="27" name="Rectangle 26">
            <a:extLst>
              <a:ext uri="{FF2B5EF4-FFF2-40B4-BE49-F238E27FC236}">
                <a16:creationId xmlns:a16="http://schemas.microsoft.com/office/drawing/2014/main" id="{685C5571-FDA2-4C54-A131-013B362FF502}"/>
              </a:ext>
            </a:extLst>
          </p:cNvPr>
          <p:cNvSpPr/>
          <p:nvPr/>
        </p:nvSpPr>
        <p:spPr bwMode="auto">
          <a:xfrm>
            <a:off x="4982191" y="3075806"/>
            <a:ext cx="4043684" cy="2016224"/>
          </a:xfrm>
          <a:prstGeom prst="rect">
            <a:avLst/>
          </a:prstGeom>
          <a:solidFill>
            <a:srgbClr val="E0A194"/>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28" name="Rectangle 27">
            <a:extLst>
              <a:ext uri="{FF2B5EF4-FFF2-40B4-BE49-F238E27FC236}">
                <a16:creationId xmlns:a16="http://schemas.microsoft.com/office/drawing/2014/main" id="{73F6CB2D-5A47-4CA6-AFAA-AB99C6BD0E8F}"/>
              </a:ext>
            </a:extLst>
          </p:cNvPr>
          <p:cNvSpPr/>
          <p:nvPr/>
        </p:nvSpPr>
        <p:spPr bwMode="auto">
          <a:xfrm>
            <a:off x="4904349" y="3003798"/>
            <a:ext cx="4043684" cy="2016224"/>
          </a:xfrm>
          <a:prstGeom prst="rect">
            <a:avLst/>
          </a:prstGeom>
          <a:solidFill>
            <a:schemeClr val="bg1"/>
          </a:solidFill>
          <a:ln w="12700" cap="flat" cmpd="sng" algn="ctr">
            <a:solidFill>
              <a:srgbClr val="CA604A"/>
            </a:solidFill>
            <a:prstDash val="solid"/>
            <a:round/>
            <a:headEnd type="none" w="med" len="med"/>
            <a:tailEnd type="none" w="med" len="med"/>
          </a:ln>
          <a:effectLst/>
        </p:spPr>
        <p:txBody>
          <a:bodyPr vert="horz" wrap="square" lIns="91440" tIns="108000" rIns="91440" bIns="45720" numCol="1" rtlCol="0" anchor="t" anchorCtr="0" compatLnSpc="1">
            <a:prstTxWarp prst="textNoShape">
              <a:avLst/>
            </a:prstTxWarp>
          </a:bodyPr>
          <a:lstStyle/>
          <a:p>
            <a:pPr marR="0" defTabSz="914400" rtl="0" eaLnBrk="1" fontAlgn="base" latinLnBrk="0" hangingPunct="1">
              <a:lnSpc>
                <a:spcPct val="100000"/>
              </a:lnSpc>
              <a:spcBef>
                <a:spcPts val="600"/>
              </a:spcBef>
              <a:spcAft>
                <a:spcPts val="0"/>
              </a:spcAft>
              <a:buClrTx/>
              <a:buSzTx/>
              <a:tabLst/>
            </a:pP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Sistema de vigilancia de activos a través de sensores, cámaras, drones y uso de IA</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Virtualización en la gestión de activos</a:t>
            </a:r>
            <a:endPar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lang="es-ES" sz="1000">
                <a:latin typeface="Arial" pitchFamily="-107" charset="0"/>
                <a:ea typeface="ＭＳ Ｐゴシック" pitchFamily="-107" charset="-128"/>
                <a:cs typeface="ＭＳ Ｐゴシック" pitchFamily="-107" charset="-128"/>
              </a:rPr>
              <a:t>Control automático de la tensión de red</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lang="es-ES" sz="1000">
                <a:latin typeface="Arial" pitchFamily="-107" charset="0"/>
                <a:ea typeface="ＭＳ Ｐゴシック" pitchFamily="-107" charset="-128"/>
                <a:cs typeface="ＭＳ Ｐゴシック" pitchFamily="-107" charset="-128"/>
              </a:rPr>
              <a:t>Desarrollo de software para automatización de diagnóstico y análisis de descargas parciales</a:t>
            </a: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endPar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29" name="Group 28">
            <a:extLst>
              <a:ext uri="{FF2B5EF4-FFF2-40B4-BE49-F238E27FC236}">
                <a16:creationId xmlns:a16="http://schemas.microsoft.com/office/drawing/2014/main" id="{5E018E1A-1F02-4141-865D-1911AB38DF52}"/>
              </a:ext>
            </a:extLst>
          </p:cNvPr>
          <p:cNvGrpSpPr/>
          <p:nvPr/>
        </p:nvGrpSpPr>
        <p:grpSpPr>
          <a:xfrm>
            <a:off x="5219820" y="3057790"/>
            <a:ext cx="3240360" cy="216000"/>
            <a:chOff x="5219820" y="3057790"/>
            <a:chExt cx="3240360" cy="216000"/>
          </a:xfrm>
        </p:grpSpPr>
        <p:sp>
          <p:nvSpPr>
            <p:cNvPr id="30" name="Rectangle 29">
              <a:extLst>
                <a:ext uri="{FF2B5EF4-FFF2-40B4-BE49-F238E27FC236}">
                  <a16:creationId xmlns:a16="http://schemas.microsoft.com/office/drawing/2014/main" id="{DD598AA8-29FC-49DF-900B-32C2A650F69D}"/>
                </a:ext>
              </a:extLst>
            </p:cNvPr>
            <p:cNvSpPr/>
            <p:nvPr/>
          </p:nvSpPr>
          <p:spPr bwMode="auto">
            <a:xfrm>
              <a:off x="5219820" y="3057790"/>
              <a:ext cx="3240360" cy="216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rgbClr val="CA6048"/>
                  </a:solidFill>
                  <a:effectLst/>
                  <a:latin typeface="Arial" pitchFamily="-107" charset="0"/>
                  <a:ea typeface="ＭＳ Ｐゴシック" pitchFamily="-107" charset="-128"/>
                  <a:cs typeface="ＭＳ Ｐゴシック" pitchFamily="-107" charset="-128"/>
                </a:rPr>
                <a:t>Casos de uso</a:t>
              </a:r>
            </a:p>
          </p:txBody>
        </p:sp>
        <p:cxnSp>
          <p:nvCxnSpPr>
            <p:cNvPr id="31" name="Straight Connector 30">
              <a:extLst>
                <a:ext uri="{FF2B5EF4-FFF2-40B4-BE49-F238E27FC236}">
                  <a16:creationId xmlns:a16="http://schemas.microsoft.com/office/drawing/2014/main" id="{AC9BEE91-86A0-425D-8DDC-E686006F93B1}"/>
                </a:ext>
              </a:extLst>
            </p:cNvPr>
            <p:cNvCxnSpPr>
              <a:cxnSpLocks/>
            </p:cNvCxnSpPr>
            <p:nvPr/>
          </p:nvCxnSpPr>
          <p:spPr bwMode="auto">
            <a:xfrm>
              <a:off x="5849937" y="3265698"/>
              <a:ext cx="1980127" cy="0"/>
            </a:xfrm>
            <a:prstGeom prst="line">
              <a:avLst/>
            </a:prstGeom>
            <a:noFill/>
            <a:ln w="9525" cap="flat" cmpd="sng" algn="ctr">
              <a:solidFill>
                <a:srgbClr val="CA6048"/>
              </a:solidFill>
              <a:prstDash val="solid"/>
              <a:round/>
              <a:headEnd type="none" w="med" len="med"/>
              <a:tailEnd type="none" w="med" len="med"/>
            </a:ln>
            <a:effectLst/>
          </p:spPr>
        </p:cxnSp>
      </p:grpSp>
      <p:grpSp>
        <p:nvGrpSpPr>
          <p:cNvPr id="7" name="Grupo 6">
            <a:extLst>
              <a:ext uri="{FF2B5EF4-FFF2-40B4-BE49-F238E27FC236}">
                <a16:creationId xmlns:a16="http://schemas.microsoft.com/office/drawing/2014/main" id="{9DC2C465-97F7-435E-88F0-37D4ADD48C89}"/>
              </a:ext>
            </a:extLst>
          </p:cNvPr>
          <p:cNvGrpSpPr/>
          <p:nvPr/>
        </p:nvGrpSpPr>
        <p:grpSpPr>
          <a:xfrm>
            <a:off x="5879128" y="290972"/>
            <a:ext cx="238081" cy="238081"/>
            <a:chOff x="1178542" y="701813"/>
            <a:chExt cx="421775" cy="421775"/>
          </a:xfrm>
          <a:solidFill>
            <a:schemeClr val="bg1">
              <a:lumMod val="85000"/>
            </a:schemeClr>
          </a:solidFill>
        </p:grpSpPr>
        <p:sp>
          <p:nvSpPr>
            <p:cNvPr id="11" name="Oval 5">
              <a:extLst>
                <a:ext uri="{FF2B5EF4-FFF2-40B4-BE49-F238E27FC236}">
                  <a16:creationId xmlns:a16="http://schemas.microsoft.com/office/drawing/2014/main" id="{D931738E-D90A-43B6-9B95-FE496AC05903}"/>
                </a:ext>
              </a:extLst>
            </p:cNvPr>
            <p:cNvSpPr/>
            <p:nvPr/>
          </p:nvSpPr>
          <p:spPr>
            <a:xfrm>
              <a:off x="1178542" y="701813"/>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2" name="Imagen 11" descr="Forma&#10;&#10;Descripción generada automáticamente con confianza baja">
              <a:extLst>
                <a:ext uri="{FF2B5EF4-FFF2-40B4-BE49-F238E27FC236}">
                  <a16:creationId xmlns:a16="http://schemas.microsoft.com/office/drawing/2014/main" id="{64B1925A-DCAF-27F6-9948-4118607A504F}"/>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245429" y="768700"/>
              <a:ext cx="288000" cy="288000"/>
            </a:xfrm>
            <a:prstGeom prst="rect">
              <a:avLst/>
            </a:prstGeom>
            <a:grpFill/>
          </p:spPr>
        </p:pic>
      </p:grpSp>
      <p:grpSp>
        <p:nvGrpSpPr>
          <p:cNvPr id="14" name="Grupo 13">
            <a:extLst>
              <a:ext uri="{FF2B5EF4-FFF2-40B4-BE49-F238E27FC236}">
                <a16:creationId xmlns:a16="http://schemas.microsoft.com/office/drawing/2014/main" id="{7044D49F-1412-62C0-C1AD-BBCB42588197}"/>
              </a:ext>
            </a:extLst>
          </p:cNvPr>
          <p:cNvGrpSpPr/>
          <p:nvPr/>
        </p:nvGrpSpPr>
        <p:grpSpPr>
          <a:xfrm>
            <a:off x="6256817" y="290972"/>
            <a:ext cx="238081" cy="238081"/>
            <a:chOff x="2195611" y="1453532"/>
            <a:chExt cx="421775" cy="421775"/>
          </a:xfrm>
          <a:solidFill>
            <a:srgbClr val="2E9FAD"/>
          </a:solidFill>
        </p:grpSpPr>
        <p:sp>
          <p:nvSpPr>
            <p:cNvPr id="17" name="Oval 5">
              <a:extLst>
                <a:ext uri="{FF2B5EF4-FFF2-40B4-BE49-F238E27FC236}">
                  <a16:creationId xmlns:a16="http://schemas.microsoft.com/office/drawing/2014/main" id="{35DC9416-D087-1886-6C91-757ECE02CD0E}"/>
                </a:ext>
              </a:extLst>
            </p:cNvPr>
            <p:cNvSpPr/>
            <p:nvPr/>
          </p:nvSpPr>
          <p:spPr>
            <a:xfrm>
              <a:off x="2195611"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9" name="Imagen 18" descr="Forma&#10;&#10;Descripción generada automáticamente con confianza baja">
              <a:extLst>
                <a:ext uri="{FF2B5EF4-FFF2-40B4-BE49-F238E27FC236}">
                  <a16:creationId xmlns:a16="http://schemas.microsoft.com/office/drawing/2014/main" id="{C36E7012-0D22-8D84-D246-F5534F9D7F39}"/>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2262498" y="1520419"/>
              <a:ext cx="288000" cy="288000"/>
            </a:xfrm>
            <a:prstGeom prst="rect">
              <a:avLst/>
            </a:prstGeom>
            <a:grpFill/>
          </p:spPr>
        </p:pic>
      </p:grpSp>
      <p:grpSp>
        <p:nvGrpSpPr>
          <p:cNvPr id="21" name="Grupo 20">
            <a:extLst>
              <a:ext uri="{FF2B5EF4-FFF2-40B4-BE49-F238E27FC236}">
                <a16:creationId xmlns:a16="http://schemas.microsoft.com/office/drawing/2014/main" id="{ABEE83D1-7312-87F6-4CD4-21C7F94470F4}"/>
              </a:ext>
            </a:extLst>
          </p:cNvPr>
          <p:cNvGrpSpPr/>
          <p:nvPr/>
        </p:nvGrpSpPr>
        <p:grpSpPr>
          <a:xfrm>
            <a:off x="6634506" y="290972"/>
            <a:ext cx="238081" cy="238081"/>
            <a:chOff x="3651987" y="1453532"/>
            <a:chExt cx="421775" cy="421775"/>
          </a:xfrm>
          <a:solidFill>
            <a:schemeClr val="bg1">
              <a:lumMod val="85000"/>
            </a:schemeClr>
          </a:solidFill>
        </p:grpSpPr>
        <p:sp>
          <p:nvSpPr>
            <p:cNvPr id="23" name="Oval 5">
              <a:extLst>
                <a:ext uri="{FF2B5EF4-FFF2-40B4-BE49-F238E27FC236}">
                  <a16:creationId xmlns:a16="http://schemas.microsoft.com/office/drawing/2014/main" id="{515F2243-095B-F2F7-8B70-4E8B8D328DBC}"/>
                </a:ext>
              </a:extLst>
            </p:cNvPr>
            <p:cNvSpPr/>
            <p:nvPr/>
          </p:nvSpPr>
          <p:spPr>
            <a:xfrm>
              <a:off x="3651987"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24" name="Imagen 23" descr="Forma&#10;&#10;Descripción generada automáticamente con confianza baja">
              <a:extLst>
                <a:ext uri="{FF2B5EF4-FFF2-40B4-BE49-F238E27FC236}">
                  <a16:creationId xmlns:a16="http://schemas.microsoft.com/office/drawing/2014/main" id="{E677ACCB-A70B-EBD3-5D8E-1E8EE2B82934}"/>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3718874" y="1520419"/>
              <a:ext cx="288000" cy="288000"/>
            </a:xfrm>
            <a:prstGeom prst="rect">
              <a:avLst/>
            </a:prstGeom>
            <a:grpFill/>
          </p:spPr>
        </p:pic>
      </p:grpSp>
      <p:grpSp>
        <p:nvGrpSpPr>
          <p:cNvPr id="25" name="Grupo 24">
            <a:extLst>
              <a:ext uri="{FF2B5EF4-FFF2-40B4-BE49-F238E27FC236}">
                <a16:creationId xmlns:a16="http://schemas.microsoft.com/office/drawing/2014/main" id="{FF1217BC-C900-3C87-3192-7E007694AB8D}"/>
              </a:ext>
            </a:extLst>
          </p:cNvPr>
          <p:cNvGrpSpPr/>
          <p:nvPr/>
        </p:nvGrpSpPr>
        <p:grpSpPr>
          <a:xfrm>
            <a:off x="7012194" y="290972"/>
            <a:ext cx="238081" cy="238081"/>
            <a:chOff x="5108363" y="1453532"/>
            <a:chExt cx="421775" cy="421775"/>
          </a:xfrm>
          <a:solidFill>
            <a:schemeClr val="bg1">
              <a:lumMod val="85000"/>
            </a:schemeClr>
          </a:solidFill>
        </p:grpSpPr>
        <p:sp>
          <p:nvSpPr>
            <p:cNvPr id="32" name="Oval 5">
              <a:extLst>
                <a:ext uri="{FF2B5EF4-FFF2-40B4-BE49-F238E27FC236}">
                  <a16:creationId xmlns:a16="http://schemas.microsoft.com/office/drawing/2014/main" id="{42235559-7057-BCB0-ABE9-550EDD5AB73B}"/>
                </a:ext>
              </a:extLst>
            </p:cNvPr>
            <p:cNvSpPr/>
            <p:nvPr/>
          </p:nvSpPr>
          <p:spPr>
            <a:xfrm>
              <a:off x="5108363"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3" name="Imagen 32" descr="Forma&#10;&#10;Descripción generada automáticamente con confianza baja">
              <a:extLst>
                <a:ext uri="{FF2B5EF4-FFF2-40B4-BE49-F238E27FC236}">
                  <a16:creationId xmlns:a16="http://schemas.microsoft.com/office/drawing/2014/main" id="{74F6DDE5-C0D1-6134-C450-395DC62FC3D4}"/>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100000"/>
                      </a14:imgEffect>
                    </a14:imgLayer>
                  </a14:imgProps>
                </a:ext>
              </a:extLst>
            </a:blip>
            <a:stretch>
              <a:fillRect/>
            </a:stretch>
          </p:blipFill>
          <p:spPr>
            <a:xfrm>
              <a:off x="5175250" y="1520419"/>
              <a:ext cx="288000" cy="288000"/>
            </a:xfrm>
            <a:prstGeom prst="rect">
              <a:avLst/>
            </a:prstGeom>
            <a:grpFill/>
          </p:spPr>
        </p:pic>
      </p:grpSp>
      <p:grpSp>
        <p:nvGrpSpPr>
          <p:cNvPr id="34" name="Grupo 33">
            <a:extLst>
              <a:ext uri="{FF2B5EF4-FFF2-40B4-BE49-F238E27FC236}">
                <a16:creationId xmlns:a16="http://schemas.microsoft.com/office/drawing/2014/main" id="{19027F83-C5E6-3121-99D8-FCB7137E8BDC}"/>
              </a:ext>
            </a:extLst>
          </p:cNvPr>
          <p:cNvGrpSpPr/>
          <p:nvPr/>
        </p:nvGrpSpPr>
        <p:grpSpPr>
          <a:xfrm>
            <a:off x="7389883" y="290972"/>
            <a:ext cx="238081" cy="238081"/>
            <a:chOff x="6564739" y="1453532"/>
            <a:chExt cx="421775" cy="421775"/>
          </a:xfrm>
          <a:solidFill>
            <a:schemeClr val="bg1">
              <a:lumMod val="85000"/>
            </a:schemeClr>
          </a:solidFill>
        </p:grpSpPr>
        <p:sp>
          <p:nvSpPr>
            <p:cNvPr id="36" name="Oval 5">
              <a:extLst>
                <a:ext uri="{FF2B5EF4-FFF2-40B4-BE49-F238E27FC236}">
                  <a16:creationId xmlns:a16="http://schemas.microsoft.com/office/drawing/2014/main" id="{0891A0E0-7449-39E0-144D-57AD08EDA17E}"/>
                </a:ext>
              </a:extLst>
            </p:cNvPr>
            <p:cNvSpPr/>
            <p:nvPr/>
          </p:nvSpPr>
          <p:spPr>
            <a:xfrm>
              <a:off x="6564739"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7" name="Imagen 36" descr="Forma&#10;&#10;Descripción generada automáticamente con confianza baja">
              <a:extLst>
                <a:ext uri="{FF2B5EF4-FFF2-40B4-BE49-F238E27FC236}">
                  <a16:creationId xmlns:a16="http://schemas.microsoft.com/office/drawing/2014/main" id="{6EFED57C-6ACE-44EF-3590-49F3713A59D8}"/>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100000"/>
                      </a14:imgEffect>
                    </a14:imgLayer>
                  </a14:imgProps>
                </a:ext>
              </a:extLst>
            </a:blip>
            <a:stretch>
              <a:fillRect/>
            </a:stretch>
          </p:blipFill>
          <p:spPr>
            <a:xfrm>
              <a:off x="6631626" y="1520419"/>
              <a:ext cx="288000" cy="288000"/>
            </a:xfrm>
            <a:prstGeom prst="rect">
              <a:avLst/>
            </a:prstGeom>
            <a:grpFill/>
          </p:spPr>
        </p:pic>
      </p:grpSp>
      <p:grpSp>
        <p:nvGrpSpPr>
          <p:cNvPr id="38" name="Grupo 37">
            <a:extLst>
              <a:ext uri="{FF2B5EF4-FFF2-40B4-BE49-F238E27FC236}">
                <a16:creationId xmlns:a16="http://schemas.microsoft.com/office/drawing/2014/main" id="{C0655FE8-7B36-399F-BAD5-F2195A0695CC}"/>
              </a:ext>
            </a:extLst>
          </p:cNvPr>
          <p:cNvGrpSpPr/>
          <p:nvPr/>
        </p:nvGrpSpPr>
        <p:grpSpPr>
          <a:xfrm>
            <a:off x="7767572" y="290972"/>
            <a:ext cx="238081" cy="238081"/>
            <a:chOff x="8021115" y="1453532"/>
            <a:chExt cx="421775" cy="421775"/>
          </a:xfrm>
          <a:solidFill>
            <a:schemeClr val="bg1">
              <a:lumMod val="85000"/>
            </a:schemeClr>
          </a:solidFill>
        </p:grpSpPr>
        <p:sp>
          <p:nvSpPr>
            <p:cNvPr id="41" name="Oval 5">
              <a:extLst>
                <a:ext uri="{FF2B5EF4-FFF2-40B4-BE49-F238E27FC236}">
                  <a16:creationId xmlns:a16="http://schemas.microsoft.com/office/drawing/2014/main" id="{4BBAE904-B481-831F-68A4-1825D0955A26}"/>
                </a:ext>
              </a:extLst>
            </p:cNvPr>
            <p:cNvSpPr/>
            <p:nvPr/>
          </p:nvSpPr>
          <p:spPr>
            <a:xfrm>
              <a:off x="8021115"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42" name="Imagen 41" descr="Forma&#10;&#10;Descripción generada automáticamente con confianza baja">
              <a:extLst>
                <a:ext uri="{FF2B5EF4-FFF2-40B4-BE49-F238E27FC236}">
                  <a16:creationId xmlns:a16="http://schemas.microsoft.com/office/drawing/2014/main" id="{AF65777C-E836-A2DB-848D-41458BFEB3AF}"/>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a14:imgEffect>
                    </a14:imgLayer>
                  </a14:imgProps>
                </a:ext>
              </a:extLst>
            </a:blip>
            <a:stretch>
              <a:fillRect/>
            </a:stretch>
          </p:blipFill>
          <p:spPr>
            <a:xfrm>
              <a:off x="8088002" y="1520419"/>
              <a:ext cx="288000" cy="288000"/>
            </a:xfrm>
            <a:prstGeom prst="rect">
              <a:avLst/>
            </a:prstGeom>
            <a:grpFill/>
          </p:spPr>
        </p:pic>
      </p:grpSp>
    </p:spTree>
    <p:extLst>
      <p:ext uri="{BB962C8B-B14F-4D97-AF65-F5344CB8AC3E}">
        <p14:creationId xmlns:p14="http://schemas.microsoft.com/office/powerpoint/2010/main" val="2260680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extLst>
              <p:ext uri="{D42A27DB-BD31-4B8C-83A1-F6EECF244321}">
                <p14:modId xmlns:p14="http://schemas.microsoft.com/office/powerpoint/2010/main" val="976746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F153CE2D-9587-4809-9D44-EAF871061C9F}"/>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La red eléctrica inteligente en acción</a:t>
            </a:r>
          </a:p>
        </p:txBody>
      </p:sp>
      <p:sp>
        <p:nvSpPr>
          <p:cNvPr id="10" name="Right Triangle 9">
            <a:extLst>
              <a:ext uri="{FF2B5EF4-FFF2-40B4-BE49-F238E27FC236}">
                <a16:creationId xmlns:a16="http://schemas.microsoft.com/office/drawing/2014/main" id="{AE33F72E-5687-4AF4-B2E5-C174AB40BB25}"/>
              </a:ext>
            </a:extLst>
          </p:cNvPr>
          <p:cNvSpPr/>
          <p:nvPr/>
        </p:nvSpPr>
        <p:spPr bwMode="auto">
          <a:xfrm rot="10800000">
            <a:off x="324046" y="1513598"/>
            <a:ext cx="359519" cy="194056"/>
          </a:xfrm>
          <a:prstGeom prst="rtTriangle">
            <a:avLst/>
          </a:prstGeom>
          <a:solidFill>
            <a:srgbClr val="1F6D7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6" name="Rectangle 5">
            <a:extLst>
              <a:ext uri="{FF2B5EF4-FFF2-40B4-BE49-F238E27FC236}">
                <a16:creationId xmlns:a16="http://schemas.microsoft.com/office/drawing/2014/main" id="{19FC585F-09EF-4814-8136-5412DDE7C65A}"/>
              </a:ext>
            </a:extLst>
          </p:cNvPr>
          <p:cNvSpPr/>
          <p:nvPr/>
        </p:nvSpPr>
        <p:spPr bwMode="auto">
          <a:xfrm>
            <a:off x="620067" y="843558"/>
            <a:ext cx="3896523" cy="424847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756000" rIns="91440" bIns="45720" numCol="1" rtlCol="0" anchor="t" anchorCtr="0" compatLnSpc="1">
            <a:prstTxWarp prst="textNoShape">
              <a:avLst/>
            </a:prstTxWarp>
          </a:bodyPr>
          <a:lstStyle/>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Diferentes mecanismos de integración</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Control técnico (estabilidad de frecuencia y tensiones), que garantiza la estabilidad de forma automática</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Mecanismos basados en peajes, acuerdos bilaterales y mercado</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lang="es-ES" sz="1000">
                <a:latin typeface="+mj-lt"/>
                <a:ea typeface="ＭＳ Ｐゴシック" pitchFamily="-107" charset="-128"/>
                <a:cs typeface="ＭＳ Ｐゴシック" pitchFamily="-107" charset="-128"/>
              </a:rPr>
              <a:t>Generación de comunidades de energía</a:t>
            </a:r>
            <a:endParaRPr kumimoji="0" lang="es-ES" sz="1000" i="0" u="none" strike="noStrike" cap="none" normalizeH="0" baseline="0">
              <a:ln>
                <a:noFill/>
              </a:ln>
              <a:solidFill>
                <a:schemeClr val="tx1"/>
              </a:solidFill>
              <a:effectLst/>
              <a:latin typeface="+mj-lt"/>
              <a:ea typeface="ＭＳ Ｐゴシック" pitchFamily="-107" charset="-128"/>
              <a:cs typeface="ＭＳ Ｐゴシック" pitchFamily="-107" charset="-128"/>
            </a:endParaRPr>
          </a:p>
        </p:txBody>
      </p:sp>
      <p:sp>
        <p:nvSpPr>
          <p:cNvPr id="8" name="Rectangle 7">
            <a:extLst>
              <a:ext uri="{FF2B5EF4-FFF2-40B4-BE49-F238E27FC236}">
                <a16:creationId xmlns:a16="http://schemas.microsoft.com/office/drawing/2014/main" id="{276AA0A4-086C-4055-ADDD-08FCA3F80D95}"/>
              </a:ext>
            </a:extLst>
          </p:cNvPr>
          <p:cNvSpPr/>
          <p:nvPr/>
        </p:nvSpPr>
        <p:spPr bwMode="auto">
          <a:xfrm>
            <a:off x="323527" y="973598"/>
            <a:ext cx="3672061" cy="540000"/>
          </a:xfrm>
          <a:prstGeom prst="rect">
            <a:avLst/>
          </a:prstGeom>
          <a:solidFill>
            <a:srgbClr val="2E9FAD"/>
          </a:solidFill>
          <a:ln w="9525" cap="flat" cmpd="sng" algn="ctr">
            <a:noFill/>
            <a:prstDash val="solid"/>
            <a:round/>
            <a:headEnd type="none" w="med" len="med"/>
            <a:tailEnd type="none" w="med" len="med"/>
          </a:ln>
          <a:effectLst/>
        </p:spPr>
        <p:txBody>
          <a:bodyPr vert="horz" wrap="square" lIns="36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a:ln>
                  <a:noFill/>
                </a:ln>
                <a:solidFill>
                  <a:schemeClr val="bg1"/>
                </a:solidFill>
                <a:effectLst/>
                <a:latin typeface="+mj-lt"/>
                <a:ea typeface="ＭＳ Ｐゴシック" pitchFamily="-107" charset="-128"/>
                <a:cs typeface="ＭＳ Ｐゴシック" pitchFamily="-107" charset="-128"/>
              </a:rPr>
              <a:t>3. Integración de recursos energéticos distribuidos</a:t>
            </a:r>
          </a:p>
        </p:txBody>
      </p:sp>
      <p:grpSp>
        <p:nvGrpSpPr>
          <p:cNvPr id="22" name="Group 21">
            <a:extLst>
              <a:ext uri="{FF2B5EF4-FFF2-40B4-BE49-F238E27FC236}">
                <a16:creationId xmlns:a16="http://schemas.microsoft.com/office/drawing/2014/main" id="{D0B1D922-CC03-42A8-9379-FA714B3E0995}"/>
              </a:ext>
            </a:extLst>
          </p:cNvPr>
          <p:cNvGrpSpPr/>
          <p:nvPr/>
        </p:nvGrpSpPr>
        <p:grpSpPr>
          <a:xfrm>
            <a:off x="4901663" y="1271814"/>
            <a:ext cx="430658" cy="1224000"/>
            <a:chOff x="4141342" y="1347614"/>
            <a:chExt cx="430658" cy="1224000"/>
          </a:xfrm>
        </p:grpSpPr>
        <p:sp>
          <p:nvSpPr>
            <p:cNvPr id="20" name="Arrow: Chevron 19">
              <a:extLst>
                <a:ext uri="{FF2B5EF4-FFF2-40B4-BE49-F238E27FC236}">
                  <a16:creationId xmlns:a16="http://schemas.microsoft.com/office/drawing/2014/main" id="{F6F32FAB-5528-4EAD-BCCA-DDB4B305F1EC}"/>
                </a:ext>
              </a:extLst>
            </p:cNvPr>
            <p:cNvSpPr/>
            <p:nvPr/>
          </p:nvSpPr>
          <p:spPr bwMode="auto">
            <a:xfrm>
              <a:off x="4141342" y="1563614"/>
              <a:ext cx="108000" cy="792000"/>
            </a:xfrm>
            <a:prstGeom prst="chevron">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9" name="Arrow: Chevron 38">
              <a:extLst>
                <a:ext uri="{FF2B5EF4-FFF2-40B4-BE49-F238E27FC236}">
                  <a16:creationId xmlns:a16="http://schemas.microsoft.com/office/drawing/2014/main" id="{B48B5275-FF75-4AA1-B88B-F9081800649B}"/>
                </a:ext>
              </a:extLst>
            </p:cNvPr>
            <p:cNvSpPr/>
            <p:nvPr/>
          </p:nvSpPr>
          <p:spPr bwMode="auto">
            <a:xfrm>
              <a:off x="4251574" y="1473614"/>
              <a:ext cx="143174" cy="972000"/>
            </a:xfrm>
            <a:prstGeom prst="chevron">
              <a:avLst>
                <a:gd name="adj" fmla="val 58316"/>
              </a:avLst>
            </a:prstGeom>
            <a:solidFill>
              <a:srgbClr val="CA604A">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0" name="Arrow: Chevron 39">
              <a:extLst>
                <a:ext uri="{FF2B5EF4-FFF2-40B4-BE49-F238E27FC236}">
                  <a16:creationId xmlns:a16="http://schemas.microsoft.com/office/drawing/2014/main" id="{CC98F8FA-59BA-4FC2-9CCB-CD2B9F0C249B}"/>
                </a:ext>
              </a:extLst>
            </p:cNvPr>
            <p:cNvSpPr/>
            <p:nvPr/>
          </p:nvSpPr>
          <p:spPr bwMode="auto">
            <a:xfrm>
              <a:off x="4361806" y="1347614"/>
              <a:ext cx="210194" cy="1224000"/>
            </a:xfrm>
            <a:prstGeom prst="chevron">
              <a:avLst>
                <a:gd name="adj" fmla="val 65537"/>
              </a:avLst>
            </a:prstGeom>
            <a:solidFill>
              <a:srgbClr val="CA604A">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sp>
        <p:nvSpPr>
          <p:cNvPr id="58" name="Rectangle 57">
            <a:extLst>
              <a:ext uri="{FF2B5EF4-FFF2-40B4-BE49-F238E27FC236}">
                <a16:creationId xmlns:a16="http://schemas.microsoft.com/office/drawing/2014/main" id="{AC3792FE-70C7-4E5C-8880-AD357D2C561B}"/>
              </a:ext>
            </a:extLst>
          </p:cNvPr>
          <p:cNvSpPr/>
          <p:nvPr/>
        </p:nvSpPr>
        <p:spPr bwMode="auto">
          <a:xfrm>
            <a:off x="5652121" y="1275790"/>
            <a:ext cx="2952328" cy="1656000"/>
          </a:xfrm>
          <a:prstGeom prst="rect">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72000" rIns="91440" bIns="45720" numCol="1" rtlCol="0" anchor="t" anchorCtr="0" compatLnSpc="1">
            <a:prstTxWarp prst="textNoShape">
              <a:avLst/>
            </a:prstTxWarp>
          </a:bodyPr>
          <a:lstStyle/>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Mayor participación de los usuarios</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Optimización del sistema eléctrico (inversión, operación)</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Incremento de la capacidad efectiva de red</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Mejora de la fiabilidad de suministro</a:t>
            </a:r>
          </a:p>
        </p:txBody>
      </p:sp>
      <p:sp>
        <p:nvSpPr>
          <p:cNvPr id="5" name="Oval 4">
            <a:extLst>
              <a:ext uri="{FF2B5EF4-FFF2-40B4-BE49-F238E27FC236}">
                <a16:creationId xmlns:a16="http://schemas.microsoft.com/office/drawing/2014/main" id="{C8766886-9689-4CAA-8C0E-2679FEAFDAC1}"/>
              </a:ext>
            </a:extLst>
          </p:cNvPr>
          <p:cNvSpPr/>
          <p:nvPr/>
        </p:nvSpPr>
        <p:spPr bwMode="auto">
          <a:xfrm>
            <a:off x="683565" y="3435846"/>
            <a:ext cx="216024" cy="216024"/>
          </a:xfrm>
          <a:prstGeom prst="ellipse">
            <a:avLst/>
          </a:prstGeom>
          <a:solidFill>
            <a:srgbClr val="2E9FA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5" name="Rectangle 34">
            <a:extLst>
              <a:ext uri="{FF2B5EF4-FFF2-40B4-BE49-F238E27FC236}">
                <a16:creationId xmlns:a16="http://schemas.microsoft.com/office/drawing/2014/main" id="{2B73E314-0576-4AB9-9DFE-F70BD5CB39A8}"/>
              </a:ext>
            </a:extLst>
          </p:cNvPr>
          <p:cNvSpPr/>
          <p:nvPr/>
        </p:nvSpPr>
        <p:spPr bwMode="auto">
          <a:xfrm>
            <a:off x="899589" y="3435846"/>
            <a:ext cx="3096000" cy="216024"/>
          </a:xfrm>
          <a:prstGeom prst="rect">
            <a:avLst/>
          </a:prstGeom>
          <a:noFill/>
          <a:ln w="9525" cap="flat" cmpd="sng" algn="ctr">
            <a:noFill/>
            <a:prstDash val="solid"/>
            <a:round/>
            <a:headEnd type="none" w="med" len="med"/>
            <a:tailEnd type="none" w="med" len="med"/>
          </a:ln>
          <a:effectLst/>
        </p:spPr>
        <p:txBody>
          <a:bodyPr vert="horz" wrap="square" lIns="9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solidFill>
                  <a:srgbClr val="2E9FAD"/>
                </a:solidFill>
                <a:effectLst/>
                <a:latin typeface="+mj-lt"/>
                <a:ea typeface="ＭＳ Ｐゴシック" pitchFamily="-107" charset="-128"/>
                <a:cs typeface="ＭＳ Ｐゴシック" pitchFamily="-107" charset="-128"/>
              </a:rPr>
              <a:t>Tecnologías necesarias</a:t>
            </a:r>
          </a:p>
        </p:txBody>
      </p:sp>
      <p:cxnSp>
        <p:nvCxnSpPr>
          <p:cNvPr id="9" name="Straight Connector 8">
            <a:extLst>
              <a:ext uri="{FF2B5EF4-FFF2-40B4-BE49-F238E27FC236}">
                <a16:creationId xmlns:a16="http://schemas.microsoft.com/office/drawing/2014/main" id="{23FD10FC-647E-4B21-BF3F-D40F72DE705F}"/>
              </a:ext>
            </a:extLst>
          </p:cNvPr>
          <p:cNvCxnSpPr>
            <a:cxnSpLocks/>
            <a:stCxn id="5" idx="4"/>
          </p:cNvCxnSpPr>
          <p:nvPr/>
        </p:nvCxnSpPr>
        <p:spPr bwMode="auto">
          <a:xfrm>
            <a:off x="791577" y="3651870"/>
            <a:ext cx="0" cy="1368152"/>
          </a:xfrm>
          <a:prstGeom prst="line">
            <a:avLst/>
          </a:prstGeom>
          <a:noFill/>
          <a:ln w="28575" cap="flat" cmpd="sng" algn="ctr">
            <a:solidFill>
              <a:srgbClr val="2E9FAD"/>
            </a:solidFill>
            <a:prstDash val="solid"/>
            <a:round/>
            <a:headEnd type="none" w="med" len="med"/>
            <a:tailEnd type="none" w="med" len="med"/>
          </a:ln>
          <a:effectLst/>
        </p:spPr>
      </p:cxnSp>
      <p:sp>
        <p:nvSpPr>
          <p:cNvPr id="46" name="Rectangle 45">
            <a:extLst>
              <a:ext uri="{FF2B5EF4-FFF2-40B4-BE49-F238E27FC236}">
                <a16:creationId xmlns:a16="http://schemas.microsoft.com/office/drawing/2014/main" id="{85F4F534-BD2F-4223-AD37-5E374B56D997}"/>
              </a:ext>
            </a:extLst>
          </p:cNvPr>
          <p:cNvSpPr/>
          <p:nvPr/>
        </p:nvSpPr>
        <p:spPr bwMode="auto">
          <a:xfrm>
            <a:off x="791576" y="3723878"/>
            <a:ext cx="3725011" cy="1296144"/>
          </a:xfrm>
          <a:prstGeom prst="rect">
            <a:avLst/>
          </a:prstGeom>
          <a:noFill/>
          <a:ln w="9525" cap="flat" cmpd="sng" algn="ctr">
            <a:noFill/>
            <a:prstDash val="solid"/>
            <a:round/>
            <a:headEnd type="none" w="med" len="med"/>
            <a:tailEnd type="none" w="med" len="med"/>
          </a:ln>
          <a:effectLst/>
        </p:spPr>
        <p:txBody>
          <a:bodyPr vert="horz" wrap="square" lIns="36000" tIns="0" rIns="91440" bIns="0" numCol="1" rtlCol="0" anchor="t" anchorCtr="0" compatLnSpc="1">
            <a:prstTxWarp prst="textNoShape">
              <a:avLst/>
            </a:prstTxWarp>
          </a:bodyPr>
          <a:lstStyle/>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err="1">
                <a:ln>
                  <a:noFill/>
                </a:ln>
                <a:effectLst/>
                <a:latin typeface="+mj-lt"/>
                <a:ea typeface="ＭＳ Ｐゴシック" pitchFamily="-107" charset="-128"/>
                <a:cs typeface="ＭＳ Ｐゴシック" pitchFamily="-107" charset="-128"/>
              </a:rPr>
              <a:t>Sensorización</a:t>
            </a:r>
            <a:r>
              <a:rPr kumimoji="0" lang="es-ES" sz="1000" i="0" u="none" strike="noStrike" cap="none" normalizeH="0" baseline="0">
                <a:ln>
                  <a:noFill/>
                </a:ln>
                <a:effectLst/>
                <a:latin typeface="+mj-lt"/>
                <a:ea typeface="ＭＳ Ｐゴシック" pitchFamily="-107" charset="-128"/>
                <a:cs typeface="ＭＳ Ｐゴシック" pitchFamily="-107" charset="-128"/>
              </a:rPr>
              <a:t> y monitorización remota</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Sistemas de comunicación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Analítica de datos</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Plataformas de gestión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lang="es-ES" sz="1000">
                <a:latin typeface="+mj-lt"/>
                <a:ea typeface="ＭＳ Ｐゴシック" pitchFamily="-107" charset="-128"/>
                <a:cs typeface="ＭＳ Ｐゴシック" pitchFamily="-107" charset="-128"/>
              </a:rPr>
              <a:t>Tecnologías de almacenamiento</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Electrónica de potencia</a:t>
            </a:r>
          </a:p>
        </p:txBody>
      </p:sp>
      <p:grpSp>
        <p:nvGrpSpPr>
          <p:cNvPr id="18" name="Group 17">
            <a:extLst>
              <a:ext uri="{FF2B5EF4-FFF2-40B4-BE49-F238E27FC236}">
                <a16:creationId xmlns:a16="http://schemas.microsoft.com/office/drawing/2014/main" id="{C483EA9D-55D9-40E4-BAC4-713FA399022D}"/>
              </a:ext>
            </a:extLst>
          </p:cNvPr>
          <p:cNvGrpSpPr/>
          <p:nvPr/>
        </p:nvGrpSpPr>
        <p:grpSpPr>
          <a:xfrm>
            <a:off x="5292080" y="802266"/>
            <a:ext cx="3456385" cy="587048"/>
            <a:chOff x="5292080" y="699542"/>
            <a:chExt cx="3456385" cy="587048"/>
          </a:xfrm>
        </p:grpSpPr>
        <p:sp>
          <p:nvSpPr>
            <p:cNvPr id="50" name="Rectangle 49">
              <a:extLst>
                <a:ext uri="{FF2B5EF4-FFF2-40B4-BE49-F238E27FC236}">
                  <a16:creationId xmlns:a16="http://schemas.microsoft.com/office/drawing/2014/main" id="{4E6F1991-1963-4318-9AD7-66E34F8556E8}"/>
                </a:ext>
              </a:extLst>
            </p:cNvPr>
            <p:cNvSpPr/>
            <p:nvPr/>
          </p:nvSpPr>
          <p:spPr bwMode="auto">
            <a:xfrm>
              <a:off x="5508105" y="813066"/>
              <a:ext cx="3240360" cy="360000"/>
            </a:xfrm>
            <a:prstGeom prst="rect">
              <a:avLst/>
            </a:prstGeom>
            <a:solidFill>
              <a:srgbClr val="CA604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rPr>
                <a:t>Mejoras generadas</a:t>
              </a:r>
            </a:p>
          </p:txBody>
        </p:sp>
        <p:grpSp>
          <p:nvGrpSpPr>
            <p:cNvPr id="16" name="Group 15">
              <a:extLst>
                <a:ext uri="{FF2B5EF4-FFF2-40B4-BE49-F238E27FC236}">
                  <a16:creationId xmlns:a16="http://schemas.microsoft.com/office/drawing/2014/main" id="{0E6F7D7A-3716-4C9A-97A8-D7F314DE3C9A}"/>
                </a:ext>
              </a:extLst>
            </p:cNvPr>
            <p:cNvGrpSpPr/>
            <p:nvPr/>
          </p:nvGrpSpPr>
          <p:grpSpPr>
            <a:xfrm>
              <a:off x="5292080" y="699542"/>
              <a:ext cx="587048" cy="587048"/>
              <a:chOff x="5292080" y="699542"/>
              <a:chExt cx="587048" cy="587048"/>
            </a:xfrm>
          </p:grpSpPr>
          <p:sp>
            <p:nvSpPr>
              <p:cNvPr id="13" name="Oval 12">
                <a:extLst>
                  <a:ext uri="{FF2B5EF4-FFF2-40B4-BE49-F238E27FC236}">
                    <a16:creationId xmlns:a16="http://schemas.microsoft.com/office/drawing/2014/main" id="{9941A9E5-34DA-49B5-BB8A-D6837337191E}"/>
                  </a:ext>
                </a:extLst>
              </p:cNvPr>
              <p:cNvSpPr/>
              <p:nvPr/>
            </p:nvSpPr>
            <p:spPr bwMode="auto">
              <a:xfrm>
                <a:off x="5292080" y="699542"/>
                <a:ext cx="587048" cy="587048"/>
              </a:xfrm>
              <a:prstGeom prst="ellipse">
                <a:avLst/>
              </a:prstGeom>
              <a:solidFill>
                <a:schemeClr val="bg1"/>
              </a:solidFill>
              <a:ln w="38100" cap="flat" cmpd="sng" algn="ctr">
                <a:solidFill>
                  <a:srgbClr val="CA604A"/>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1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15" name="Picture 14" descr="A person standing in front of arrows&#10;&#10;Description automatically generated">
                <a:extLst>
                  <a:ext uri="{FF2B5EF4-FFF2-40B4-BE49-F238E27FC236}">
                    <a16:creationId xmlns:a16="http://schemas.microsoft.com/office/drawing/2014/main" id="{0D85D5D1-A1F8-4ED3-A1A8-910541CA3E3B}"/>
                  </a:ext>
                </a:extLst>
              </p:cNvPr>
              <p:cNvPicPr>
                <a:picLocks noChangeAspect="1"/>
              </p:cNvPicPr>
              <p:nvPr/>
            </p:nvPicPr>
            <p:blipFill>
              <a:blip r:embed="rId7"/>
              <a:stretch>
                <a:fillRect/>
              </a:stretch>
            </p:blipFill>
            <p:spPr>
              <a:xfrm>
                <a:off x="5400113" y="813481"/>
                <a:ext cx="360000" cy="360000"/>
              </a:xfrm>
              <a:prstGeom prst="rect">
                <a:avLst/>
              </a:prstGeom>
            </p:spPr>
          </p:pic>
        </p:grpSp>
      </p:grpSp>
      <p:sp>
        <p:nvSpPr>
          <p:cNvPr id="26" name="Slide Number Placeholder 2">
            <a:extLst>
              <a:ext uri="{FF2B5EF4-FFF2-40B4-BE49-F238E27FC236}">
                <a16:creationId xmlns:a16="http://schemas.microsoft.com/office/drawing/2014/main" id="{F1082A39-95B2-4E76-B922-D8C82D86E91D}"/>
              </a:ext>
            </a:extLst>
          </p:cNvPr>
          <p:cNvSpPr>
            <a:spLocks noGrp="1"/>
          </p:cNvSpPr>
          <p:nvPr>
            <p:ph type="sldNum" sz="quarter" idx="12"/>
          </p:nvPr>
        </p:nvSpPr>
        <p:spPr>
          <a:xfrm>
            <a:off x="6553200" y="4767263"/>
            <a:ext cx="2133600" cy="274637"/>
          </a:xfrm>
        </p:spPr>
        <p:txBody>
          <a:bodyPr/>
          <a:lstStyle/>
          <a:p>
            <a:pPr>
              <a:defRPr/>
            </a:pPr>
            <a:fld id="{B168D99D-E240-4725-A941-467C0249495E}" type="slidenum">
              <a:rPr lang="es-ES_tradnl" altLang="es-ES" smtClean="0"/>
              <a:pPr>
                <a:defRPr/>
              </a:pPr>
              <a:t>18</a:t>
            </a:fld>
            <a:endParaRPr lang="es-ES_tradnl" altLang="es-ES"/>
          </a:p>
        </p:txBody>
      </p:sp>
      <p:sp>
        <p:nvSpPr>
          <p:cNvPr id="27" name="Rectangle 26">
            <a:extLst>
              <a:ext uri="{FF2B5EF4-FFF2-40B4-BE49-F238E27FC236}">
                <a16:creationId xmlns:a16="http://schemas.microsoft.com/office/drawing/2014/main" id="{935CCF3D-F71A-4842-8FF2-B0ADB8AB6AA7}"/>
              </a:ext>
            </a:extLst>
          </p:cNvPr>
          <p:cNvSpPr/>
          <p:nvPr/>
        </p:nvSpPr>
        <p:spPr bwMode="auto">
          <a:xfrm>
            <a:off x="4982191" y="3075806"/>
            <a:ext cx="4043684" cy="2016224"/>
          </a:xfrm>
          <a:prstGeom prst="rect">
            <a:avLst/>
          </a:prstGeom>
          <a:solidFill>
            <a:srgbClr val="E0A194"/>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28" name="Rectangle 27">
            <a:extLst>
              <a:ext uri="{FF2B5EF4-FFF2-40B4-BE49-F238E27FC236}">
                <a16:creationId xmlns:a16="http://schemas.microsoft.com/office/drawing/2014/main" id="{614FC020-AA1B-418F-86B3-51D63873F897}"/>
              </a:ext>
            </a:extLst>
          </p:cNvPr>
          <p:cNvSpPr/>
          <p:nvPr/>
        </p:nvSpPr>
        <p:spPr bwMode="auto">
          <a:xfrm>
            <a:off x="4904349" y="3003798"/>
            <a:ext cx="4043684" cy="2016224"/>
          </a:xfrm>
          <a:prstGeom prst="rect">
            <a:avLst/>
          </a:prstGeom>
          <a:solidFill>
            <a:schemeClr val="bg1"/>
          </a:solidFill>
          <a:ln w="12700" cap="flat" cmpd="sng" algn="ctr">
            <a:solidFill>
              <a:srgbClr val="CA604A"/>
            </a:solidFill>
            <a:prstDash val="solid"/>
            <a:round/>
            <a:headEnd type="none" w="med" len="med"/>
            <a:tailEnd type="none" w="med" len="med"/>
          </a:ln>
          <a:effectLst/>
        </p:spPr>
        <p:txBody>
          <a:bodyPr vert="horz" wrap="square" lIns="91440" tIns="108000" rIns="91440" bIns="45720" numCol="1" rtlCol="0" anchor="t" anchorCtr="0" compatLnSpc="1">
            <a:prstTxWarp prst="textNoShape">
              <a:avLst/>
            </a:prstTxWarp>
          </a:bodyPr>
          <a:lstStyle/>
          <a:p>
            <a:pPr marR="0" defTabSz="914400" rtl="0" eaLnBrk="1" fontAlgn="base" latinLnBrk="0" hangingPunct="1">
              <a:lnSpc>
                <a:spcPct val="100000"/>
              </a:lnSpc>
              <a:spcBef>
                <a:spcPts val="600"/>
              </a:spcBef>
              <a:spcAft>
                <a:spcPts val="0"/>
              </a:spcAft>
              <a:buClrTx/>
              <a:buSzTx/>
              <a:tabLst/>
            </a:pP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Gestión e integración de Comunidades Energéticas</a:t>
            </a: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Almacenamiento para localidades aisladas de la red</a:t>
            </a:r>
            <a:endParaRPr lang="es-ES"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Sistemas de almacenamiento de energía para controlar y reducir flujos de energía reactiva</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lang="es-ES" sz="1000">
                <a:latin typeface="Arial" pitchFamily="-107" charset="0"/>
                <a:ea typeface="ＭＳ Ｐゴシック" pitchFamily="-107" charset="-128"/>
                <a:cs typeface="ＭＳ Ｐゴシック" pitchFamily="-107" charset="-128"/>
              </a:rPr>
              <a:t>Maximizar el </a:t>
            </a:r>
            <a:r>
              <a:rPr lang="es-ES" sz="1000" i="1">
                <a:latin typeface="Arial" pitchFamily="-107" charset="0"/>
                <a:ea typeface="ＭＳ Ｐゴシック" pitchFamily="-107" charset="-128"/>
                <a:cs typeface="ＭＳ Ｐゴシック" pitchFamily="-107" charset="-128"/>
              </a:rPr>
              <a:t>hosting </a:t>
            </a:r>
            <a:r>
              <a:rPr lang="es-ES" sz="1000" i="1" err="1">
                <a:latin typeface="Arial" pitchFamily="-107" charset="0"/>
                <a:ea typeface="ＭＳ Ｐゴシック" pitchFamily="-107" charset="-128"/>
                <a:cs typeface="ＭＳ Ｐゴシック" pitchFamily="-107" charset="-128"/>
              </a:rPr>
              <a:t>capacity</a:t>
            </a:r>
            <a:r>
              <a:rPr lang="es-ES" sz="1000">
                <a:latin typeface="Arial" pitchFamily="-107" charset="0"/>
                <a:ea typeface="ＭＳ Ｐゴシック" pitchFamily="-107" charset="-128"/>
                <a:cs typeface="ＭＳ Ｐゴシック" pitchFamily="-107" charset="-128"/>
              </a:rPr>
              <a:t>, estabilidad y flexibilidad de las redes de distribución con tecnología </a:t>
            </a:r>
            <a:r>
              <a:rPr lang="es-ES" sz="1000" err="1">
                <a:latin typeface="Arial" pitchFamily="-107" charset="0"/>
                <a:ea typeface="ＭＳ Ｐゴシック" pitchFamily="-107" charset="-128"/>
                <a:cs typeface="ＭＳ Ｐゴシック" pitchFamily="-107" charset="-128"/>
              </a:rPr>
              <a:t>Soft</a:t>
            </a:r>
            <a:r>
              <a:rPr lang="es-ES" sz="1000">
                <a:latin typeface="Arial" pitchFamily="-107" charset="0"/>
                <a:ea typeface="ＭＳ Ｐゴシック" pitchFamily="-107" charset="-128"/>
                <a:cs typeface="ＭＳ Ｐゴシック" pitchFamily="-107" charset="-128"/>
              </a:rPr>
              <a:t> Open Point</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Incremento de la potencia de co</a:t>
            </a:r>
            <a:r>
              <a:rPr lang="es-ES" sz="1000">
                <a:latin typeface="Arial" pitchFamily="-107" charset="0"/>
                <a:ea typeface="ＭＳ Ｐゴシック" pitchFamily="-107" charset="-128"/>
                <a:cs typeface="ＭＳ Ｐゴシック" pitchFamily="-107" charset="-128"/>
              </a:rPr>
              <a:t>rtocircuito, del control de tensión y de frecuencia en régimen estático y transitorio</a:t>
            </a:r>
            <a:endPar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29" name="Group 28">
            <a:extLst>
              <a:ext uri="{FF2B5EF4-FFF2-40B4-BE49-F238E27FC236}">
                <a16:creationId xmlns:a16="http://schemas.microsoft.com/office/drawing/2014/main" id="{CC55BDCC-0E8B-47F3-8094-05200D692643}"/>
              </a:ext>
            </a:extLst>
          </p:cNvPr>
          <p:cNvGrpSpPr/>
          <p:nvPr/>
        </p:nvGrpSpPr>
        <p:grpSpPr>
          <a:xfrm>
            <a:off x="5219820" y="3057790"/>
            <a:ext cx="3240360" cy="216000"/>
            <a:chOff x="5219820" y="3057790"/>
            <a:chExt cx="3240360" cy="216000"/>
          </a:xfrm>
        </p:grpSpPr>
        <p:sp>
          <p:nvSpPr>
            <p:cNvPr id="30" name="Rectangle 29">
              <a:extLst>
                <a:ext uri="{FF2B5EF4-FFF2-40B4-BE49-F238E27FC236}">
                  <a16:creationId xmlns:a16="http://schemas.microsoft.com/office/drawing/2014/main" id="{E156935A-A81E-47D6-AD71-9BD2EDD74FC8}"/>
                </a:ext>
              </a:extLst>
            </p:cNvPr>
            <p:cNvSpPr/>
            <p:nvPr/>
          </p:nvSpPr>
          <p:spPr bwMode="auto">
            <a:xfrm>
              <a:off x="5219820" y="3057790"/>
              <a:ext cx="3240360" cy="216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rgbClr val="CA6048"/>
                  </a:solidFill>
                  <a:effectLst/>
                  <a:latin typeface="Arial" pitchFamily="-107" charset="0"/>
                  <a:ea typeface="ＭＳ Ｐゴシック" pitchFamily="-107" charset="-128"/>
                  <a:cs typeface="ＭＳ Ｐゴシック" pitchFamily="-107" charset="-128"/>
                </a:rPr>
                <a:t>Casos de uso</a:t>
              </a:r>
            </a:p>
          </p:txBody>
        </p:sp>
        <p:cxnSp>
          <p:nvCxnSpPr>
            <p:cNvPr id="31" name="Straight Connector 30">
              <a:extLst>
                <a:ext uri="{FF2B5EF4-FFF2-40B4-BE49-F238E27FC236}">
                  <a16:creationId xmlns:a16="http://schemas.microsoft.com/office/drawing/2014/main" id="{04692BD4-5984-441C-8469-B990CFD0A279}"/>
                </a:ext>
              </a:extLst>
            </p:cNvPr>
            <p:cNvCxnSpPr>
              <a:cxnSpLocks/>
            </p:cNvCxnSpPr>
            <p:nvPr/>
          </p:nvCxnSpPr>
          <p:spPr bwMode="auto">
            <a:xfrm>
              <a:off x="5849937" y="3265698"/>
              <a:ext cx="1980127" cy="0"/>
            </a:xfrm>
            <a:prstGeom prst="line">
              <a:avLst/>
            </a:prstGeom>
            <a:noFill/>
            <a:ln w="9525" cap="flat" cmpd="sng" algn="ctr">
              <a:solidFill>
                <a:srgbClr val="CA6048"/>
              </a:solidFill>
              <a:prstDash val="solid"/>
              <a:round/>
              <a:headEnd type="none" w="med" len="med"/>
              <a:tailEnd type="none" w="med" len="med"/>
            </a:ln>
            <a:effectLst/>
          </p:spPr>
        </p:cxnSp>
      </p:grpSp>
      <p:grpSp>
        <p:nvGrpSpPr>
          <p:cNvPr id="3" name="Grupo 2">
            <a:extLst>
              <a:ext uri="{FF2B5EF4-FFF2-40B4-BE49-F238E27FC236}">
                <a16:creationId xmlns:a16="http://schemas.microsoft.com/office/drawing/2014/main" id="{B8E23E2C-1CB9-F905-C95A-0033E2228FD2}"/>
              </a:ext>
            </a:extLst>
          </p:cNvPr>
          <p:cNvGrpSpPr/>
          <p:nvPr/>
        </p:nvGrpSpPr>
        <p:grpSpPr>
          <a:xfrm>
            <a:off x="5879128" y="290972"/>
            <a:ext cx="238081" cy="238081"/>
            <a:chOff x="1178542" y="701813"/>
            <a:chExt cx="421775" cy="421775"/>
          </a:xfrm>
          <a:solidFill>
            <a:schemeClr val="bg1">
              <a:lumMod val="85000"/>
            </a:schemeClr>
          </a:solidFill>
        </p:grpSpPr>
        <p:sp>
          <p:nvSpPr>
            <p:cNvPr id="11" name="Oval 5">
              <a:extLst>
                <a:ext uri="{FF2B5EF4-FFF2-40B4-BE49-F238E27FC236}">
                  <a16:creationId xmlns:a16="http://schemas.microsoft.com/office/drawing/2014/main" id="{870846E1-7BA1-DDC7-3854-4FC17DEC8E92}"/>
                </a:ext>
              </a:extLst>
            </p:cNvPr>
            <p:cNvSpPr/>
            <p:nvPr/>
          </p:nvSpPr>
          <p:spPr>
            <a:xfrm>
              <a:off x="1178542" y="701813"/>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2" name="Imagen 11" descr="Forma&#10;&#10;Descripción generada automáticamente con confianza baja">
              <a:extLst>
                <a:ext uri="{FF2B5EF4-FFF2-40B4-BE49-F238E27FC236}">
                  <a16:creationId xmlns:a16="http://schemas.microsoft.com/office/drawing/2014/main" id="{353D76B3-A824-C3C8-D374-01566B5F23DD}"/>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245429" y="768700"/>
              <a:ext cx="288000" cy="288000"/>
            </a:xfrm>
            <a:prstGeom prst="rect">
              <a:avLst/>
            </a:prstGeom>
            <a:grpFill/>
          </p:spPr>
        </p:pic>
      </p:grpSp>
      <p:grpSp>
        <p:nvGrpSpPr>
          <p:cNvPr id="14" name="Grupo 13">
            <a:extLst>
              <a:ext uri="{FF2B5EF4-FFF2-40B4-BE49-F238E27FC236}">
                <a16:creationId xmlns:a16="http://schemas.microsoft.com/office/drawing/2014/main" id="{62154C73-76C2-D62B-B69B-B5C2CEB62A28}"/>
              </a:ext>
            </a:extLst>
          </p:cNvPr>
          <p:cNvGrpSpPr/>
          <p:nvPr/>
        </p:nvGrpSpPr>
        <p:grpSpPr>
          <a:xfrm>
            <a:off x="6256817" y="290972"/>
            <a:ext cx="238081" cy="238081"/>
            <a:chOff x="2195611" y="1453532"/>
            <a:chExt cx="421775" cy="421775"/>
          </a:xfrm>
          <a:solidFill>
            <a:schemeClr val="bg1">
              <a:lumMod val="85000"/>
            </a:schemeClr>
          </a:solidFill>
        </p:grpSpPr>
        <p:sp>
          <p:nvSpPr>
            <p:cNvPr id="17" name="Oval 5">
              <a:extLst>
                <a:ext uri="{FF2B5EF4-FFF2-40B4-BE49-F238E27FC236}">
                  <a16:creationId xmlns:a16="http://schemas.microsoft.com/office/drawing/2014/main" id="{64ECAEEF-9A8F-522D-60CC-FA81FCA43EC0}"/>
                </a:ext>
              </a:extLst>
            </p:cNvPr>
            <p:cNvSpPr/>
            <p:nvPr/>
          </p:nvSpPr>
          <p:spPr>
            <a:xfrm>
              <a:off x="2195611"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9" name="Imagen 18" descr="Forma&#10;&#10;Descripción generada automáticamente con confianza baja">
              <a:extLst>
                <a:ext uri="{FF2B5EF4-FFF2-40B4-BE49-F238E27FC236}">
                  <a16:creationId xmlns:a16="http://schemas.microsoft.com/office/drawing/2014/main" id="{64E0D181-330E-C771-000B-8A6294E9AA76}"/>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2262498" y="1520419"/>
              <a:ext cx="288000" cy="288000"/>
            </a:xfrm>
            <a:prstGeom prst="rect">
              <a:avLst/>
            </a:prstGeom>
            <a:grpFill/>
          </p:spPr>
        </p:pic>
      </p:grpSp>
      <p:grpSp>
        <p:nvGrpSpPr>
          <p:cNvPr id="21" name="Grupo 20">
            <a:extLst>
              <a:ext uri="{FF2B5EF4-FFF2-40B4-BE49-F238E27FC236}">
                <a16:creationId xmlns:a16="http://schemas.microsoft.com/office/drawing/2014/main" id="{6B4EA492-E408-E628-8E2D-5A6845258728}"/>
              </a:ext>
            </a:extLst>
          </p:cNvPr>
          <p:cNvGrpSpPr/>
          <p:nvPr/>
        </p:nvGrpSpPr>
        <p:grpSpPr>
          <a:xfrm>
            <a:off x="6634506" y="290972"/>
            <a:ext cx="238081" cy="238081"/>
            <a:chOff x="3651987" y="1453532"/>
            <a:chExt cx="421775" cy="421775"/>
          </a:xfrm>
          <a:solidFill>
            <a:srgbClr val="2E9FAD"/>
          </a:solidFill>
        </p:grpSpPr>
        <p:sp>
          <p:nvSpPr>
            <p:cNvPr id="23" name="Oval 5">
              <a:extLst>
                <a:ext uri="{FF2B5EF4-FFF2-40B4-BE49-F238E27FC236}">
                  <a16:creationId xmlns:a16="http://schemas.microsoft.com/office/drawing/2014/main" id="{3BFB76B6-16AF-0892-3CCC-3F88D106A218}"/>
                </a:ext>
              </a:extLst>
            </p:cNvPr>
            <p:cNvSpPr/>
            <p:nvPr/>
          </p:nvSpPr>
          <p:spPr>
            <a:xfrm>
              <a:off x="3651987"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24" name="Imagen 23" descr="Forma&#10;&#10;Descripción generada automáticamente con confianza baja">
              <a:extLst>
                <a:ext uri="{FF2B5EF4-FFF2-40B4-BE49-F238E27FC236}">
                  <a16:creationId xmlns:a16="http://schemas.microsoft.com/office/drawing/2014/main" id="{0159C3B9-0B84-D0D3-52EA-E1BBD04637B8}"/>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3718874" y="1520419"/>
              <a:ext cx="288000" cy="288000"/>
            </a:xfrm>
            <a:prstGeom prst="rect">
              <a:avLst/>
            </a:prstGeom>
            <a:grpFill/>
          </p:spPr>
        </p:pic>
      </p:grpSp>
      <p:grpSp>
        <p:nvGrpSpPr>
          <p:cNvPr id="25" name="Grupo 24">
            <a:extLst>
              <a:ext uri="{FF2B5EF4-FFF2-40B4-BE49-F238E27FC236}">
                <a16:creationId xmlns:a16="http://schemas.microsoft.com/office/drawing/2014/main" id="{0226C8BC-6EF4-59A7-BDD0-1A660655B25D}"/>
              </a:ext>
            </a:extLst>
          </p:cNvPr>
          <p:cNvGrpSpPr/>
          <p:nvPr/>
        </p:nvGrpSpPr>
        <p:grpSpPr>
          <a:xfrm>
            <a:off x="7012194" y="290972"/>
            <a:ext cx="238081" cy="238081"/>
            <a:chOff x="5108363" y="1453532"/>
            <a:chExt cx="421775" cy="421775"/>
          </a:xfrm>
          <a:solidFill>
            <a:schemeClr val="bg1">
              <a:lumMod val="85000"/>
            </a:schemeClr>
          </a:solidFill>
        </p:grpSpPr>
        <p:sp>
          <p:nvSpPr>
            <p:cNvPr id="32" name="Oval 5">
              <a:extLst>
                <a:ext uri="{FF2B5EF4-FFF2-40B4-BE49-F238E27FC236}">
                  <a16:creationId xmlns:a16="http://schemas.microsoft.com/office/drawing/2014/main" id="{D794FA59-2163-C9E3-72F4-6FA9C0A344A4}"/>
                </a:ext>
              </a:extLst>
            </p:cNvPr>
            <p:cNvSpPr/>
            <p:nvPr/>
          </p:nvSpPr>
          <p:spPr>
            <a:xfrm>
              <a:off x="5108363"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3" name="Imagen 32" descr="Forma&#10;&#10;Descripción generada automáticamente con confianza baja">
              <a:extLst>
                <a:ext uri="{FF2B5EF4-FFF2-40B4-BE49-F238E27FC236}">
                  <a16:creationId xmlns:a16="http://schemas.microsoft.com/office/drawing/2014/main" id="{456C6A80-9F6B-CE41-0A70-B765C6A45F71}"/>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100000"/>
                      </a14:imgEffect>
                    </a14:imgLayer>
                  </a14:imgProps>
                </a:ext>
              </a:extLst>
            </a:blip>
            <a:stretch>
              <a:fillRect/>
            </a:stretch>
          </p:blipFill>
          <p:spPr>
            <a:xfrm>
              <a:off x="5175250" y="1520419"/>
              <a:ext cx="288000" cy="288000"/>
            </a:xfrm>
            <a:prstGeom prst="rect">
              <a:avLst/>
            </a:prstGeom>
            <a:grpFill/>
          </p:spPr>
        </p:pic>
      </p:grpSp>
      <p:grpSp>
        <p:nvGrpSpPr>
          <p:cNvPr id="34" name="Grupo 33">
            <a:extLst>
              <a:ext uri="{FF2B5EF4-FFF2-40B4-BE49-F238E27FC236}">
                <a16:creationId xmlns:a16="http://schemas.microsoft.com/office/drawing/2014/main" id="{EE9902FB-4314-9DD2-503D-C240675A8AD9}"/>
              </a:ext>
            </a:extLst>
          </p:cNvPr>
          <p:cNvGrpSpPr/>
          <p:nvPr/>
        </p:nvGrpSpPr>
        <p:grpSpPr>
          <a:xfrm>
            <a:off x="7389883" y="290972"/>
            <a:ext cx="238081" cy="238081"/>
            <a:chOff x="6564739" y="1453532"/>
            <a:chExt cx="421775" cy="421775"/>
          </a:xfrm>
          <a:solidFill>
            <a:schemeClr val="bg1">
              <a:lumMod val="85000"/>
            </a:schemeClr>
          </a:solidFill>
        </p:grpSpPr>
        <p:sp>
          <p:nvSpPr>
            <p:cNvPr id="36" name="Oval 5">
              <a:extLst>
                <a:ext uri="{FF2B5EF4-FFF2-40B4-BE49-F238E27FC236}">
                  <a16:creationId xmlns:a16="http://schemas.microsoft.com/office/drawing/2014/main" id="{430FF004-506C-EDC7-6A2E-CC8EB8C3B75B}"/>
                </a:ext>
              </a:extLst>
            </p:cNvPr>
            <p:cNvSpPr/>
            <p:nvPr/>
          </p:nvSpPr>
          <p:spPr>
            <a:xfrm>
              <a:off x="6564739"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7" name="Imagen 36" descr="Forma&#10;&#10;Descripción generada automáticamente con confianza baja">
              <a:extLst>
                <a:ext uri="{FF2B5EF4-FFF2-40B4-BE49-F238E27FC236}">
                  <a16:creationId xmlns:a16="http://schemas.microsoft.com/office/drawing/2014/main" id="{F770EFA9-61F0-CDC9-B606-9E789BD68E5C}"/>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100000"/>
                      </a14:imgEffect>
                    </a14:imgLayer>
                  </a14:imgProps>
                </a:ext>
              </a:extLst>
            </a:blip>
            <a:stretch>
              <a:fillRect/>
            </a:stretch>
          </p:blipFill>
          <p:spPr>
            <a:xfrm>
              <a:off x="6631626" y="1520419"/>
              <a:ext cx="288000" cy="288000"/>
            </a:xfrm>
            <a:prstGeom prst="rect">
              <a:avLst/>
            </a:prstGeom>
            <a:grpFill/>
          </p:spPr>
        </p:pic>
      </p:grpSp>
      <p:grpSp>
        <p:nvGrpSpPr>
          <p:cNvPr id="38" name="Grupo 37">
            <a:extLst>
              <a:ext uri="{FF2B5EF4-FFF2-40B4-BE49-F238E27FC236}">
                <a16:creationId xmlns:a16="http://schemas.microsoft.com/office/drawing/2014/main" id="{E4A5ECE7-C32E-E831-C43A-A8D4A1BE215E}"/>
              </a:ext>
            </a:extLst>
          </p:cNvPr>
          <p:cNvGrpSpPr/>
          <p:nvPr/>
        </p:nvGrpSpPr>
        <p:grpSpPr>
          <a:xfrm>
            <a:off x="7767572" y="290972"/>
            <a:ext cx="238081" cy="238081"/>
            <a:chOff x="8021115" y="1453532"/>
            <a:chExt cx="421775" cy="421775"/>
          </a:xfrm>
          <a:solidFill>
            <a:schemeClr val="bg1">
              <a:lumMod val="85000"/>
            </a:schemeClr>
          </a:solidFill>
        </p:grpSpPr>
        <p:sp>
          <p:nvSpPr>
            <p:cNvPr id="41" name="Oval 5">
              <a:extLst>
                <a:ext uri="{FF2B5EF4-FFF2-40B4-BE49-F238E27FC236}">
                  <a16:creationId xmlns:a16="http://schemas.microsoft.com/office/drawing/2014/main" id="{9AE52F49-0AFE-C362-9BC1-3BE58865DD06}"/>
                </a:ext>
              </a:extLst>
            </p:cNvPr>
            <p:cNvSpPr/>
            <p:nvPr/>
          </p:nvSpPr>
          <p:spPr>
            <a:xfrm>
              <a:off x="8021115"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42" name="Imagen 41" descr="Forma&#10;&#10;Descripción generada automáticamente con confianza baja">
              <a:extLst>
                <a:ext uri="{FF2B5EF4-FFF2-40B4-BE49-F238E27FC236}">
                  <a16:creationId xmlns:a16="http://schemas.microsoft.com/office/drawing/2014/main" id="{841E19FC-7C29-D032-395A-657DC7D99B73}"/>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a14:imgEffect>
                    </a14:imgLayer>
                  </a14:imgProps>
                </a:ext>
              </a:extLst>
            </a:blip>
            <a:stretch>
              <a:fillRect/>
            </a:stretch>
          </p:blipFill>
          <p:spPr>
            <a:xfrm>
              <a:off x="8088002" y="1520419"/>
              <a:ext cx="288000" cy="288000"/>
            </a:xfrm>
            <a:prstGeom prst="rect">
              <a:avLst/>
            </a:prstGeom>
            <a:grpFill/>
          </p:spPr>
        </p:pic>
      </p:grpSp>
    </p:spTree>
    <p:extLst>
      <p:ext uri="{BB962C8B-B14F-4D97-AF65-F5344CB8AC3E}">
        <p14:creationId xmlns:p14="http://schemas.microsoft.com/office/powerpoint/2010/main" val="1215664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extLst>
              <p:ext uri="{D42A27DB-BD31-4B8C-83A1-F6EECF244321}">
                <p14:modId xmlns:p14="http://schemas.microsoft.com/office/powerpoint/2010/main" val="15482831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F153CE2D-9587-4809-9D44-EAF871061C9F}"/>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La red eléctrica inteligente en acción</a:t>
            </a:r>
          </a:p>
        </p:txBody>
      </p:sp>
      <p:sp>
        <p:nvSpPr>
          <p:cNvPr id="10" name="Right Triangle 9">
            <a:extLst>
              <a:ext uri="{FF2B5EF4-FFF2-40B4-BE49-F238E27FC236}">
                <a16:creationId xmlns:a16="http://schemas.microsoft.com/office/drawing/2014/main" id="{AE33F72E-5687-4AF4-B2E5-C174AB40BB25}"/>
              </a:ext>
            </a:extLst>
          </p:cNvPr>
          <p:cNvSpPr/>
          <p:nvPr/>
        </p:nvSpPr>
        <p:spPr bwMode="auto">
          <a:xfrm rot="10800000">
            <a:off x="324046" y="1513598"/>
            <a:ext cx="359519" cy="194056"/>
          </a:xfrm>
          <a:prstGeom prst="rtTriangle">
            <a:avLst/>
          </a:prstGeom>
          <a:solidFill>
            <a:srgbClr val="1F6D7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6" name="Rectangle 5">
            <a:extLst>
              <a:ext uri="{FF2B5EF4-FFF2-40B4-BE49-F238E27FC236}">
                <a16:creationId xmlns:a16="http://schemas.microsoft.com/office/drawing/2014/main" id="{19FC585F-09EF-4814-8136-5412DDE7C65A}"/>
              </a:ext>
            </a:extLst>
          </p:cNvPr>
          <p:cNvSpPr/>
          <p:nvPr/>
        </p:nvSpPr>
        <p:spPr bwMode="auto">
          <a:xfrm>
            <a:off x="620067" y="843558"/>
            <a:ext cx="3896523" cy="424847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756000" rIns="91440" bIns="45720" numCol="1" rtlCol="0" anchor="t" anchorCtr="0" compatLnSpc="1">
            <a:prstTxWarp prst="textNoShape">
              <a:avLst/>
            </a:prstTxWarp>
          </a:bodyPr>
          <a:lstStyle/>
          <a:p>
            <a:pPr marL="285750" marR="0" indent="-285750" algn="l" defTabSz="914400" rtl="0" eaLnBrk="1" fontAlgn="base" latinLnBrk="0" hangingPunct="1">
              <a:spcBef>
                <a:spcPts val="600"/>
              </a:spcBef>
              <a:spcAft>
                <a:spcPts val="3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Activación de flexibilidad de forma competitiva</a:t>
            </a:r>
          </a:p>
          <a:p>
            <a:pPr marL="285750" marR="0" indent="-285750" algn="l" defTabSz="914400" rtl="0" eaLnBrk="1" fontAlgn="base" latinLnBrk="0" hangingPunct="1">
              <a:spcBef>
                <a:spcPts val="600"/>
              </a:spcBef>
              <a:spcAft>
                <a:spcPts val="3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Art. 32 de directiva 2019/944 Comisión Europea, como impulsor del cambio.</a:t>
            </a:r>
          </a:p>
          <a:p>
            <a:pPr marL="285750" marR="0" indent="-285750" algn="l" defTabSz="914400" rtl="0" eaLnBrk="1" fontAlgn="base" latinLnBrk="0" hangingPunct="1">
              <a:spcBef>
                <a:spcPts val="600"/>
              </a:spcBef>
              <a:spcAft>
                <a:spcPts val="3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Diferentes productos/servicios</a:t>
            </a:r>
          </a:p>
          <a:p>
            <a:pPr marL="285750" marR="0" indent="-285750" algn="l" defTabSz="914400" rtl="0" eaLnBrk="1" fontAlgn="base" latinLnBrk="0" hangingPunct="1">
              <a:spcBef>
                <a:spcPts val="600"/>
              </a:spcBef>
              <a:spcAft>
                <a:spcPts val="3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Neutralidad tecnológica</a:t>
            </a:r>
          </a:p>
          <a:p>
            <a:pPr marL="285750" marR="0" indent="-285750" algn="l" defTabSz="914400" rtl="0" eaLnBrk="1" fontAlgn="base" latinLnBrk="0" hangingPunct="1">
              <a:spcBef>
                <a:spcPts val="600"/>
              </a:spcBef>
              <a:spcAft>
                <a:spcPts val="3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Normalización de las soluciones permitirá habilitar esta gestión de la demanda, reduciendo los costes</a:t>
            </a:r>
          </a:p>
          <a:p>
            <a:pPr marL="285750" marR="0" indent="-285750" algn="l" defTabSz="914400" rtl="0" eaLnBrk="1" fontAlgn="base" latinLnBrk="0" hangingPunct="1">
              <a:spcBef>
                <a:spcPts val="600"/>
              </a:spcBef>
              <a:spcAft>
                <a:spcPts val="3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Incremento de hibridación</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endPar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endParaRPr>
          </a:p>
        </p:txBody>
      </p:sp>
      <p:sp>
        <p:nvSpPr>
          <p:cNvPr id="8" name="Rectangle 7">
            <a:extLst>
              <a:ext uri="{FF2B5EF4-FFF2-40B4-BE49-F238E27FC236}">
                <a16:creationId xmlns:a16="http://schemas.microsoft.com/office/drawing/2014/main" id="{276AA0A4-086C-4055-ADDD-08FCA3F80D95}"/>
              </a:ext>
            </a:extLst>
          </p:cNvPr>
          <p:cNvSpPr/>
          <p:nvPr/>
        </p:nvSpPr>
        <p:spPr bwMode="auto">
          <a:xfrm>
            <a:off x="323527" y="973598"/>
            <a:ext cx="3672061" cy="540000"/>
          </a:xfrm>
          <a:prstGeom prst="rect">
            <a:avLst/>
          </a:prstGeom>
          <a:solidFill>
            <a:srgbClr val="2E9FAD"/>
          </a:solidFill>
          <a:ln w="9525" cap="flat" cmpd="sng" algn="ctr">
            <a:noFill/>
            <a:prstDash val="solid"/>
            <a:round/>
            <a:headEnd type="none" w="med" len="med"/>
            <a:tailEnd type="none" w="med" len="med"/>
          </a:ln>
          <a:effectLst/>
        </p:spPr>
        <p:txBody>
          <a:bodyPr vert="horz" wrap="square" lIns="36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a:ln>
                  <a:noFill/>
                </a:ln>
                <a:solidFill>
                  <a:schemeClr val="bg1"/>
                </a:solidFill>
                <a:effectLst/>
                <a:latin typeface="+mj-lt"/>
                <a:ea typeface="ＭＳ Ｐゴシック" pitchFamily="-107" charset="-128"/>
                <a:cs typeface="ＭＳ Ｐゴシック" pitchFamily="-107" charset="-128"/>
              </a:rPr>
              <a:t>4. Mercados de flexibilidad</a:t>
            </a:r>
          </a:p>
        </p:txBody>
      </p:sp>
      <p:grpSp>
        <p:nvGrpSpPr>
          <p:cNvPr id="22" name="Group 21">
            <a:extLst>
              <a:ext uri="{FF2B5EF4-FFF2-40B4-BE49-F238E27FC236}">
                <a16:creationId xmlns:a16="http://schemas.microsoft.com/office/drawing/2014/main" id="{D0B1D922-CC03-42A8-9379-FA714B3E0995}"/>
              </a:ext>
            </a:extLst>
          </p:cNvPr>
          <p:cNvGrpSpPr/>
          <p:nvPr/>
        </p:nvGrpSpPr>
        <p:grpSpPr>
          <a:xfrm>
            <a:off x="4901663" y="1271814"/>
            <a:ext cx="430658" cy="1224000"/>
            <a:chOff x="4141342" y="1347614"/>
            <a:chExt cx="430658" cy="1224000"/>
          </a:xfrm>
        </p:grpSpPr>
        <p:sp>
          <p:nvSpPr>
            <p:cNvPr id="20" name="Arrow: Chevron 19">
              <a:extLst>
                <a:ext uri="{FF2B5EF4-FFF2-40B4-BE49-F238E27FC236}">
                  <a16:creationId xmlns:a16="http://schemas.microsoft.com/office/drawing/2014/main" id="{F6F32FAB-5528-4EAD-BCCA-DDB4B305F1EC}"/>
                </a:ext>
              </a:extLst>
            </p:cNvPr>
            <p:cNvSpPr/>
            <p:nvPr/>
          </p:nvSpPr>
          <p:spPr bwMode="auto">
            <a:xfrm>
              <a:off x="4141342" y="1563614"/>
              <a:ext cx="108000" cy="792000"/>
            </a:xfrm>
            <a:prstGeom prst="chevron">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9" name="Arrow: Chevron 38">
              <a:extLst>
                <a:ext uri="{FF2B5EF4-FFF2-40B4-BE49-F238E27FC236}">
                  <a16:creationId xmlns:a16="http://schemas.microsoft.com/office/drawing/2014/main" id="{B48B5275-FF75-4AA1-B88B-F9081800649B}"/>
                </a:ext>
              </a:extLst>
            </p:cNvPr>
            <p:cNvSpPr/>
            <p:nvPr/>
          </p:nvSpPr>
          <p:spPr bwMode="auto">
            <a:xfrm>
              <a:off x="4251574" y="1473614"/>
              <a:ext cx="143174" cy="972000"/>
            </a:xfrm>
            <a:prstGeom prst="chevron">
              <a:avLst>
                <a:gd name="adj" fmla="val 58316"/>
              </a:avLst>
            </a:prstGeom>
            <a:solidFill>
              <a:srgbClr val="CA604A">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0" name="Arrow: Chevron 39">
              <a:extLst>
                <a:ext uri="{FF2B5EF4-FFF2-40B4-BE49-F238E27FC236}">
                  <a16:creationId xmlns:a16="http://schemas.microsoft.com/office/drawing/2014/main" id="{CC98F8FA-59BA-4FC2-9CCB-CD2B9F0C249B}"/>
                </a:ext>
              </a:extLst>
            </p:cNvPr>
            <p:cNvSpPr/>
            <p:nvPr/>
          </p:nvSpPr>
          <p:spPr bwMode="auto">
            <a:xfrm>
              <a:off x="4361806" y="1347614"/>
              <a:ext cx="210194" cy="1224000"/>
            </a:xfrm>
            <a:prstGeom prst="chevron">
              <a:avLst>
                <a:gd name="adj" fmla="val 65537"/>
              </a:avLst>
            </a:prstGeom>
            <a:solidFill>
              <a:srgbClr val="CA604A">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sp>
        <p:nvSpPr>
          <p:cNvPr id="58" name="Rectangle 57">
            <a:extLst>
              <a:ext uri="{FF2B5EF4-FFF2-40B4-BE49-F238E27FC236}">
                <a16:creationId xmlns:a16="http://schemas.microsoft.com/office/drawing/2014/main" id="{AC3792FE-70C7-4E5C-8880-AD357D2C561B}"/>
              </a:ext>
            </a:extLst>
          </p:cNvPr>
          <p:cNvSpPr/>
          <p:nvPr/>
        </p:nvSpPr>
        <p:spPr bwMode="auto">
          <a:xfrm>
            <a:off x="5652121" y="1275790"/>
            <a:ext cx="2952328" cy="1656000"/>
          </a:xfrm>
          <a:prstGeom prst="rect">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72000" rIns="91440" bIns="45720" numCol="1" rtlCol="0" anchor="t" anchorCtr="0" compatLnSpc="1">
            <a:prstTxWarp prst="textNoShape">
              <a:avLst/>
            </a:prstTxWarp>
          </a:bodyPr>
          <a:lstStyle/>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Mayor participación de los usuarios</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Optimización del sistema eléctrico (inversión, operación)</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Incremento de la capacidad efectiva de red</a:t>
            </a:r>
          </a:p>
          <a:p>
            <a:pPr marL="171450" indent="-171450" algn="ctr" defTabSz="914400" eaLnBrk="1" hangingPunct="1">
              <a:spcBef>
                <a:spcPts val="600"/>
              </a:spcBef>
              <a:spcAft>
                <a:spcPts val="600"/>
              </a:spcAft>
              <a:buFont typeface="Wingdings" panose="05000000000000000000" pitchFamily="2" charset="2"/>
              <a:buChar char="Ø"/>
            </a:pPr>
            <a:r>
              <a:rPr lang="es-ES_tradnl" sz="1000">
                <a:latin typeface="Arial" pitchFamily="-107" charset="0"/>
                <a:ea typeface="ＭＳ Ｐゴシック" pitchFamily="-107" charset="-128"/>
              </a:rPr>
              <a:t>Mejora de la fiabilidad de suministro</a:t>
            </a:r>
          </a:p>
        </p:txBody>
      </p:sp>
      <p:sp>
        <p:nvSpPr>
          <p:cNvPr id="5" name="Oval 4">
            <a:extLst>
              <a:ext uri="{FF2B5EF4-FFF2-40B4-BE49-F238E27FC236}">
                <a16:creationId xmlns:a16="http://schemas.microsoft.com/office/drawing/2014/main" id="{C8766886-9689-4CAA-8C0E-2679FEAFDAC1}"/>
              </a:ext>
            </a:extLst>
          </p:cNvPr>
          <p:cNvSpPr/>
          <p:nvPr/>
        </p:nvSpPr>
        <p:spPr bwMode="auto">
          <a:xfrm>
            <a:off x="683565" y="3435846"/>
            <a:ext cx="216024" cy="216024"/>
          </a:xfrm>
          <a:prstGeom prst="ellipse">
            <a:avLst/>
          </a:prstGeom>
          <a:solidFill>
            <a:srgbClr val="2E9FA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5" name="Rectangle 34">
            <a:extLst>
              <a:ext uri="{FF2B5EF4-FFF2-40B4-BE49-F238E27FC236}">
                <a16:creationId xmlns:a16="http://schemas.microsoft.com/office/drawing/2014/main" id="{2B73E314-0576-4AB9-9DFE-F70BD5CB39A8}"/>
              </a:ext>
            </a:extLst>
          </p:cNvPr>
          <p:cNvSpPr/>
          <p:nvPr/>
        </p:nvSpPr>
        <p:spPr bwMode="auto">
          <a:xfrm>
            <a:off x="899589" y="3435846"/>
            <a:ext cx="3096000" cy="216024"/>
          </a:xfrm>
          <a:prstGeom prst="rect">
            <a:avLst/>
          </a:prstGeom>
          <a:noFill/>
          <a:ln w="9525" cap="flat" cmpd="sng" algn="ctr">
            <a:noFill/>
            <a:prstDash val="solid"/>
            <a:round/>
            <a:headEnd type="none" w="med" len="med"/>
            <a:tailEnd type="none" w="med" len="med"/>
          </a:ln>
          <a:effectLst/>
        </p:spPr>
        <p:txBody>
          <a:bodyPr vert="horz" wrap="square" lIns="9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solidFill>
                  <a:srgbClr val="2E9FAD"/>
                </a:solidFill>
                <a:effectLst/>
                <a:latin typeface="+mj-lt"/>
                <a:ea typeface="ＭＳ Ｐゴシック" pitchFamily="-107" charset="-128"/>
                <a:cs typeface="ＭＳ Ｐゴシック" pitchFamily="-107" charset="-128"/>
              </a:rPr>
              <a:t>Tecnologías necesarias</a:t>
            </a:r>
          </a:p>
        </p:txBody>
      </p:sp>
      <p:cxnSp>
        <p:nvCxnSpPr>
          <p:cNvPr id="9" name="Straight Connector 8">
            <a:extLst>
              <a:ext uri="{FF2B5EF4-FFF2-40B4-BE49-F238E27FC236}">
                <a16:creationId xmlns:a16="http://schemas.microsoft.com/office/drawing/2014/main" id="{23FD10FC-647E-4B21-BF3F-D40F72DE705F}"/>
              </a:ext>
            </a:extLst>
          </p:cNvPr>
          <p:cNvCxnSpPr>
            <a:cxnSpLocks/>
            <a:stCxn id="5" idx="4"/>
          </p:cNvCxnSpPr>
          <p:nvPr/>
        </p:nvCxnSpPr>
        <p:spPr bwMode="auto">
          <a:xfrm>
            <a:off x="791577" y="3651870"/>
            <a:ext cx="0" cy="1368152"/>
          </a:xfrm>
          <a:prstGeom prst="line">
            <a:avLst/>
          </a:prstGeom>
          <a:noFill/>
          <a:ln w="28575" cap="flat" cmpd="sng" algn="ctr">
            <a:solidFill>
              <a:srgbClr val="2E9FAD"/>
            </a:solidFill>
            <a:prstDash val="solid"/>
            <a:round/>
            <a:headEnd type="none" w="med" len="med"/>
            <a:tailEnd type="none" w="med" len="med"/>
          </a:ln>
          <a:effectLst/>
        </p:spPr>
      </p:cxnSp>
      <p:sp>
        <p:nvSpPr>
          <p:cNvPr id="46" name="Rectangle 45">
            <a:extLst>
              <a:ext uri="{FF2B5EF4-FFF2-40B4-BE49-F238E27FC236}">
                <a16:creationId xmlns:a16="http://schemas.microsoft.com/office/drawing/2014/main" id="{85F4F534-BD2F-4223-AD37-5E374B56D997}"/>
              </a:ext>
            </a:extLst>
          </p:cNvPr>
          <p:cNvSpPr/>
          <p:nvPr/>
        </p:nvSpPr>
        <p:spPr bwMode="auto">
          <a:xfrm>
            <a:off x="791576" y="3723878"/>
            <a:ext cx="3725011" cy="1296144"/>
          </a:xfrm>
          <a:prstGeom prst="rect">
            <a:avLst/>
          </a:prstGeom>
          <a:noFill/>
          <a:ln w="9525" cap="flat" cmpd="sng" algn="ctr">
            <a:noFill/>
            <a:prstDash val="solid"/>
            <a:round/>
            <a:headEnd type="none" w="med" len="med"/>
            <a:tailEnd type="none" w="med" len="med"/>
          </a:ln>
          <a:effectLst/>
        </p:spPr>
        <p:txBody>
          <a:bodyPr vert="horz" wrap="square" lIns="36000" tIns="0" rIns="91440" bIns="0" numCol="1" rtlCol="0" anchor="t" anchorCtr="0" compatLnSpc="1">
            <a:prstTxWarp prst="textNoShape">
              <a:avLst/>
            </a:prstTxWarp>
          </a:bodyPr>
          <a:lstStyle/>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err="1">
                <a:ln>
                  <a:noFill/>
                </a:ln>
                <a:effectLst/>
                <a:latin typeface="+mj-lt"/>
                <a:ea typeface="ＭＳ Ｐゴシック" pitchFamily="-107" charset="-128"/>
                <a:cs typeface="ＭＳ Ｐゴシック" pitchFamily="-107" charset="-128"/>
              </a:rPr>
              <a:t>Sensorización</a:t>
            </a:r>
            <a:r>
              <a:rPr kumimoji="0" lang="es-ES" sz="1000" i="0" u="none" strike="noStrike" cap="none" normalizeH="0" baseline="0">
                <a:ln>
                  <a:noFill/>
                </a:ln>
                <a:effectLst/>
                <a:latin typeface="+mj-lt"/>
                <a:ea typeface="ＭＳ Ｐゴシック" pitchFamily="-107" charset="-128"/>
                <a:cs typeface="ＭＳ Ｐゴシック" pitchFamily="-107" charset="-128"/>
              </a:rPr>
              <a:t> y monitorización remota</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Sistemas de comunicación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Analítica de datos</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Plataformas de gestión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lang="es-ES" sz="1000">
                <a:latin typeface="+mj-lt"/>
                <a:ea typeface="ＭＳ Ｐゴシック" pitchFamily="-107" charset="-128"/>
                <a:cs typeface="ＭＳ Ｐゴシック" pitchFamily="-107" charset="-128"/>
              </a:rPr>
              <a:t>Tecnologías de almacenamiento</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Electrónica de potencia</a:t>
            </a:r>
          </a:p>
          <a:p>
            <a:pPr marL="171450" indent="-171450" defTabSz="914400" eaLnBrk="1" hangingPunct="1">
              <a:lnSpc>
                <a:spcPct val="120000"/>
              </a:lnSpc>
              <a:buClr>
                <a:srgbClr val="2E9FAD"/>
              </a:buClr>
              <a:buFont typeface="Arial" panose="020B0604020202020204" pitchFamily="34" charset="0"/>
              <a:buChar char="→"/>
            </a:pPr>
            <a:r>
              <a:rPr kumimoji="0" lang="es-ES" sz="1000" i="0" u="none" strike="noStrike" cap="none" normalizeH="0" baseline="0">
                <a:ln>
                  <a:noFill/>
                </a:ln>
                <a:effectLst/>
                <a:latin typeface="+mj-lt"/>
                <a:ea typeface="ＭＳ Ｐゴシック" pitchFamily="-107" charset="-128"/>
                <a:cs typeface="ＭＳ Ｐゴシック" pitchFamily="-107" charset="-128"/>
              </a:rPr>
              <a:t>Aplicaciones de móviles (APP)</a:t>
            </a:r>
          </a:p>
        </p:txBody>
      </p:sp>
      <p:grpSp>
        <p:nvGrpSpPr>
          <p:cNvPr id="18" name="Group 17">
            <a:extLst>
              <a:ext uri="{FF2B5EF4-FFF2-40B4-BE49-F238E27FC236}">
                <a16:creationId xmlns:a16="http://schemas.microsoft.com/office/drawing/2014/main" id="{C483EA9D-55D9-40E4-BAC4-713FA399022D}"/>
              </a:ext>
            </a:extLst>
          </p:cNvPr>
          <p:cNvGrpSpPr/>
          <p:nvPr/>
        </p:nvGrpSpPr>
        <p:grpSpPr>
          <a:xfrm>
            <a:off x="5292080" y="802266"/>
            <a:ext cx="3456385" cy="587048"/>
            <a:chOff x="5292080" y="699542"/>
            <a:chExt cx="3456385" cy="587048"/>
          </a:xfrm>
        </p:grpSpPr>
        <p:sp>
          <p:nvSpPr>
            <p:cNvPr id="50" name="Rectangle 49">
              <a:extLst>
                <a:ext uri="{FF2B5EF4-FFF2-40B4-BE49-F238E27FC236}">
                  <a16:creationId xmlns:a16="http://schemas.microsoft.com/office/drawing/2014/main" id="{4E6F1991-1963-4318-9AD7-66E34F8556E8}"/>
                </a:ext>
              </a:extLst>
            </p:cNvPr>
            <p:cNvSpPr/>
            <p:nvPr/>
          </p:nvSpPr>
          <p:spPr bwMode="auto">
            <a:xfrm>
              <a:off x="5508105" y="813066"/>
              <a:ext cx="3240360" cy="360000"/>
            </a:xfrm>
            <a:prstGeom prst="rect">
              <a:avLst/>
            </a:prstGeom>
            <a:solidFill>
              <a:srgbClr val="CA604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rPr>
                <a:t>Mejoras generadas</a:t>
              </a:r>
            </a:p>
          </p:txBody>
        </p:sp>
        <p:grpSp>
          <p:nvGrpSpPr>
            <p:cNvPr id="16" name="Group 15">
              <a:extLst>
                <a:ext uri="{FF2B5EF4-FFF2-40B4-BE49-F238E27FC236}">
                  <a16:creationId xmlns:a16="http://schemas.microsoft.com/office/drawing/2014/main" id="{0E6F7D7A-3716-4C9A-97A8-D7F314DE3C9A}"/>
                </a:ext>
              </a:extLst>
            </p:cNvPr>
            <p:cNvGrpSpPr/>
            <p:nvPr/>
          </p:nvGrpSpPr>
          <p:grpSpPr>
            <a:xfrm>
              <a:off x="5292080" y="699542"/>
              <a:ext cx="587048" cy="587048"/>
              <a:chOff x="5292080" y="699542"/>
              <a:chExt cx="587048" cy="587048"/>
            </a:xfrm>
          </p:grpSpPr>
          <p:sp>
            <p:nvSpPr>
              <p:cNvPr id="13" name="Oval 12">
                <a:extLst>
                  <a:ext uri="{FF2B5EF4-FFF2-40B4-BE49-F238E27FC236}">
                    <a16:creationId xmlns:a16="http://schemas.microsoft.com/office/drawing/2014/main" id="{9941A9E5-34DA-49B5-BB8A-D6837337191E}"/>
                  </a:ext>
                </a:extLst>
              </p:cNvPr>
              <p:cNvSpPr/>
              <p:nvPr/>
            </p:nvSpPr>
            <p:spPr bwMode="auto">
              <a:xfrm>
                <a:off x="5292080" y="699542"/>
                <a:ext cx="587048" cy="587048"/>
              </a:xfrm>
              <a:prstGeom prst="ellipse">
                <a:avLst/>
              </a:prstGeom>
              <a:solidFill>
                <a:schemeClr val="bg1"/>
              </a:solidFill>
              <a:ln w="38100" cap="flat" cmpd="sng" algn="ctr">
                <a:solidFill>
                  <a:srgbClr val="CA604A"/>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1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15" name="Picture 14" descr="A person standing in front of arrows&#10;&#10;Description automatically generated">
                <a:extLst>
                  <a:ext uri="{FF2B5EF4-FFF2-40B4-BE49-F238E27FC236}">
                    <a16:creationId xmlns:a16="http://schemas.microsoft.com/office/drawing/2014/main" id="{0D85D5D1-A1F8-4ED3-A1A8-910541CA3E3B}"/>
                  </a:ext>
                </a:extLst>
              </p:cNvPr>
              <p:cNvPicPr>
                <a:picLocks noChangeAspect="1"/>
              </p:cNvPicPr>
              <p:nvPr/>
            </p:nvPicPr>
            <p:blipFill>
              <a:blip r:embed="rId7"/>
              <a:stretch>
                <a:fillRect/>
              </a:stretch>
            </p:blipFill>
            <p:spPr>
              <a:xfrm>
                <a:off x="5400113" y="813481"/>
                <a:ext cx="360000" cy="360000"/>
              </a:xfrm>
              <a:prstGeom prst="rect">
                <a:avLst/>
              </a:prstGeom>
            </p:spPr>
          </p:pic>
        </p:grpSp>
      </p:grpSp>
      <p:sp>
        <p:nvSpPr>
          <p:cNvPr id="26" name="Slide Number Placeholder 2">
            <a:extLst>
              <a:ext uri="{FF2B5EF4-FFF2-40B4-BE49-F238E27FC236}">
                <a16:creationId xmlns:a16="http://schemas.microsoft.com/office/drawing/2014/main" id="{18F2E200-7F84-498F-93B0-67D4DEBE1C77}"/>
              </a:ext>
            </a:extLst>
          </p:cNvPr>
          <p:cNvSpPr>
            <a:spLocks noGrp="1"/>
          </p:cNvSpPr>
          <p:nvPr>
            <p:ph type="sldNum" sz="quarter" idx="12"/>
          </p:nvPr>
        </p:nvSpPr>
        <p:spPr>
          <a:xfrm>
            <a:off x="6553200" y="4767263"/>
            <a:ext cx="2133600" cy="274637"/>
          </a:xfrm>
        </p:spPr>
        <p:txBody>
          <a:bodyPr/>
          <a:lstStyle/>
          <a:p>
            <a:pPr>
              <a:defRPr/>
            </a:pPr>
            <a:fld id="{B168D99D-E240-4725-A941-467C0249495E}" type="slidenum">
              <a:rPr lang="es-ES_tradnl" altLang="es-ES" smtClean="0"/>
              <a:pPr>
                <a:defRPr/>
              </a:pPr>
              <a:t>19</a:t>
            </a:fld>
            <a:endParaRPr lang="es-ES_tradnl" altLang="es-ES"/>
          </a:p>
        </p:txBody>
      </p:sp>
      <p:sp>
        <p:nvSpPr>
          <p:cNvPr id="27" name="Rectangle 26">
            <a:extLst>
              <a:ext uri="{FF2B5EF4-FFF2-40B4-BE49-F238E27FC236}">
                <a16:creationId xmlns:a16="http://schemas.microsoft.com/office/drawing/2014/main" id="{A806A00F-F954-42EA-9FF0-C3A932547226}"/>
              </a:ext>
            </a:extLst>
          </p:cNvPr>
          <p:cNvSpPr/>
          <p:nvPr/>
        </p:nvSpPr>
        <p:spPr bwMode="auto">
          <a:xfrm>
            <a:off x="4982191" y="3075806"/>
            <a:ext cx="4043684" cy="2016224"/>
          </a:xfrm>
          <a:prstGeom prst="rect">
            <a:avLst/>
          </a:prstGeom>
          <a:solidFill>
            <a:srgbClr val="E0A194"/>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28" name="Rectangle 27">
            <a:extLst>
              <a:ext uri="{FF2B5EF4-FFF2-40B4-BE49-F238E27FC236}">
                <a16:creationId xmlns:a16="http://schemas.microsoft.com/office/drawing/2014/main" id="{FEF05D51-898F-466A-AF59-7BB7749C884E}"/>
              </a:ext>
            </a:extLst>
          </p:cNvPr>
          <p:cNvSpPr/>
          <p:nvPr/>
        </p:nvSpPr>
        <p:spPr bwMode="auto">
          <a:xfrm>
            <a:off x="4904349" y="3003798"/>
            <a:ext cx="4043684" cy="2016224"/>
          </a:xfrm>
          <a:prstGeom prst="rect">
            <a:avLst/>
          </a:prstGeom>
          <a:solidFill>
            <a:schemeClr val="bg1"/>
          </a:solidFill>
          <a:ln w="12700" cap="flat" cmpd="sng" algn="ctr">
            <a:solidFill>
              <a:srgbClr val="CA604A"/>
            </a:solidFill>
            <a:prstDash val="solid"/>
            <a:round/>
            <a:headEnd type="none" w="med" len="med"/>
            <a:tailEnd type="none" w="med" len="med"/>
          </a:ln>
          <a:effectLst/>
        </p:spPr>
        <p:txBody>
          <a:bodyPr vert="horz" wrap="square" lIns="91440" tIns="108000" rIns="91440" bIns="45720" numCol="1" rtlCol="0" anchor="t" anchorCtr="0" compatLnSpc="1">
            <a:prstTxWarp prst="textNoShape">
              <a:avLst/>
            </a:prstTxWarp>
          </a:bodyPr>
          <a:lstStyle/>
          <a:p>
            <a:pPr marR="0" defTabSz="914400" rtl="0" eaLnBrk="1" fontAlgn="base" latinLnBrk="0" hangingPunct="1">
              <a:lnSpc>
                <a:spcPct val="100000"/>
              </a:lnSpc>
              <a:spcBef>
                <a:spcPts val="600"/>
              </a:spcBef>
              <a:spcAft>
                <a:spcPts val="0"/>
              </a:spcAft>
              <a:buClrTx/>
              <a:buSzTx/>
              <a:tabLst/>
            </a:pP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Desarrollo de distritos de energía positiva (zonas urbanas de emisión neta de CO2 cercana a cero)</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Energy Management </a:t>
            </a:r>
            <a:r>
              <a:rPr kumimoji="0" lang="es-ES_tradnl" sz="1000" b="0" i="0" u="none" strike="noStrike" cap="none" normalizeH="0" baseline="0" err="1">
                <a:ln>
                  <a:noFill/>
                </a:ln>
                <a:solidFill>
                  <a:schemeClr val="tx1"/>
                </a:solidFill>
                <a:effectLst/>
                <a:latin typeface="Arial" pitchFamily="-107" charset="0"/>
                <a:ea typeface="ＭＳ Ｐゴシック" pitchFamily="-107" charset="-128"/>
                <a:cs typeface="ＭＳ Ｐゴシック" pitchFamily="-107" charset="-128"/>
              </a:rPr>
              <a:t>System</a:t>
            </a: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 orientado a flexibilidad</a:t>
            </a:r>
            <a:endParaRPr lang="es-ES"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Desarrollo de tecnología ligada al almacenamiento de energía</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Plataforma multiservicio para la gobernanza distribuida y la integración en los mercados de flexibilidad</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Maximizar la capacidad de red de transporte y amortiguamiento de oscilaciones con tecnología de control de flujo de potencia</a:t>
            </a:r>
          </a:p>
        </p:txBody>
      </p:sp>
      <p:grpSp>
        <p:nvGrpSpPr>
          <p:cNvPr id="29" name="Group 28">
            <a:extLst>
              <a:ext uri="{FF2B5EF4-FFF2-40B4-BE49-F238E27FC236}">
                <a16:creationId xmlns:a16="http://schemas.microsoft.com/office/drawing/2014/main" id="{DD581595-DAA8-482D-9C27-305512220DEA}"/>
              </a:ext>
            </a:extLst>
          </p:cNvPr>
          <p:cNvGrpSpPr/>
          <p:nvPr/>
        </p:nvGrpSpPr>
        <p:grpSpPr>
          <a:xfrm>
            <a:off x="5219820" y="3057790"/>
            <a:ext cx="3240360" cy="216000"/>
            <a:chOff x="5219820" y="3057790"/>
            <a:chExt cx="3240360" cy="216000"/>
          </a:xfrm>
        </p:grpSpPr>
        <p:sp>
          <p:nvSpPr>
            <p:cNvPr id="30" name="Rectangle 29">
              <a:extLst>
                <a:ext uri="{FF2B5EF4-FFF2-40B4-BE49-F238E27FC236}">
                  <a16:creationId xmlns:a16="http://schemas.microsoft.com/office/drawing/2014/main" id="{B60DD0A9-5C53-4AD6-96BB-F702F9144B49}"/>
                </a:ext>
              </a:extLst>
            </p:cNvPr>
            <p:cNvSpPr/>
            <p:nvPr/>
          </p:nvSpPr>
          <p:spPr bwMode="auto">
            <a:xfrm>
              <a:off x="5219820" y="3057790"/>
              <a:ext cx="3240360" cy="216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rgbClr val="CA6048"/>
                  </a:solidFill>
                  <a:effectLst/>
                  <a:latin typeface="Arial" pitchFamily="-107" charset="0"/>
                  <a:ea typeface="ＭＳ Ｐゴシック" pitchFamily="-107" charset="-128"/>
                  <a:cs typeface="ＭＳ Ｐゴシック" pitchFamily="-107" charset="-128"/>
                </a:rPr>
                <a:t>Casos de uso</a:t>
              </a:r>
            </a:p>
          </p:txBody>
        </p:sp>
        <p:cxnSp>
          <p:nvCxnSpPr>
            <p:cNvPr id="31" name="Straight Connector 30">
              <a:extLst>
                <a:ext uri="{FF2B5EF4-FFF2-40B4-BE49-F238E27FC236}">
                  <a16:creationId xmlns:a16="http://schemas.microsoft.com/office/drawing/2014/main" id="{C9286162-293E-4CA4-B29A-C7AF3E276C91}"/>
                </a:ext>
              </a:extLst>
            </p:cNvPr>
            <p:cNvCxnSpPr>
              <a:cxnSpLocks/>
            </p:cNvCxnSpPr>
            <p:nvPr/>
          </p:nvCxnSpPr>
          <p:spPr bwMode="auto">
            <a:xfrm>
              <a:off x="5849937" y="3265698"/>
              <a:ext cx="1980127" cy="0"/>
            </a:xfrm>
            <a:prstGeom prst="line">
              <a:avLst/>
            </a:prstGeom>
            <a:noFill/>
            <a:ln w="9525" cap="flat" cmpd="sng" algn="ctr">
              <a:solidFill>
                <a:srgbClr val="CA6048"/>
              </a:solidFill>
              <a:prstDash val="solid"/>
              <a:round/>
              <a:headEnd type="none" w="med" len="med"/>
              <a:tailEnd type="none" w="med" len="med"/>
            </a:ln>
            <a:effectLst/>
          </p:spPr>
        </p:cxnSp>
      </p:grpSp>
      <p:grpSp>
        <p:nvGrpSpPr>
          <p:cNvPr id="7" name="Grupo 6">
            <a:extLst>
              <a:ext uri="{FF2B5EF4-FFF2-40B4-BE49-F238E27FC236}">
                <a16:creationId xmlns:a16="http://schemas.microsoft.com/office/drawing/2014/main" id="{B2C139F3-FEAB-AC45-1327-2A5B6F2D62D8}"/>
              </a:ext>
            </a:extLst>
          </p:cNvPr>
          <p:cNvGrpSpPr/>
          <p:nvPr/>
        </p:nvGrpSpPr>
        <p:grpSpPr>
          <a:xfrm>
            <a:off x="5879128" y="290972"/>
            <a:ext cx="238081" cy="238081"/>
            <a:chOff x="1178542" y="701813"/>
            <a:chExt cx="421775" cy="421775"/>
          </a:xfrm>
          <a:solidFill>
            <a:schemeClr val="bg1">
              <a:lumMod val="85000"/>
            </a:schemeClr>
          </a:solidFill>
        </p:grpSpPr>
        <p:sp>
          <p:nvSpPr>
            <p:cNvPr id="11" name="Oval 5">
              <a:extLst>
                <a:ext uri="{FF2B5EF4-FFF2-40B4-BE49-F238E27FC236}">
                  <a16:creationId xmlns:a16="http://schemas.microsoft.com/office/drawing/2014/main" id="{AFCF681D-2442-A0F5-B548-A0D8517A0C36}"/>
                </a:ext>
              </a:extLst>
            </p:cNvPr>
            <p:cNvSpPr/>
            <p:nvPr/>
          </p:nvSpPr>
          <p:spPr>
            <a:xfrm>
              <a:off x="1178542" y="701813"/>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2" name="Imagen 11" descr="Forma&#10;&#10;Descripción generada automáticamente con confianza baja">
              <a:extLst>
                <a:ext uri="{FF2B5EF4-FFF2-40B4-BE49-F238E27FC236}">
                  <a16:creationId xmlns:a16="http://schemas.microsoft.com/office/drawing/2014/main" id="{11988423-18C6-BF33-174E-1DB19FE6098D}"/>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245429" y="768700"/>
              <a:ext cx="288000" cy="288000"/>
            </a:xfrm>
            <a:prstGeom prst="rect">
              <a:avLst/>
            </a:prstGeom>
            <a:grpFill/>
          </p:spPr>
        </p:pic>
      </p:grpSp>
      <p:grpSp>
        <p:nvGrpSpPr>
          <p:cNvPr id="14" name="Grupo 13">
            <a:extLst>
              <a:ext uri="{FF2B5EF4-FFF2-40B4-BE49-F238E27FC236}">
                <a16:creationId xmlns:a16="http://schemas.microsoft.com/office/drawing/2014/main" id="{D46A1CBE-9E7D-5E3C-0C42-FB8AC9F45F52}"/>
              </a:ext>
            </a:extLst>
          </p:cNvPr>
          <p:cNvGrpSpPr/>
          <p:nvPr/>
        </p:nvGrpSpPr>
        <p:grpSpPr>
          <a:xfrm>
            <a:off x="6256817" y="290972"/>
            <a:ext cx="238081" cy="238081"/>
            <a:chOff x="2195611" y="1453532"/>
            <a:chExt cx="421775" cy="421775"/>
          </a:xfrm>
          <a:solidFill>
            <a:schemeClr val="bg1">
              <a:lumMod val="85000"/>
            </a:schemeClr>
          </a:solidFill>
        </p:grpSpPr>
        <p:sp>
          <p:nvSpPr>
            <p:cNvPr id="17" name="Oval 5">
              <a:extLst>
                <a:ext uri="{FF2B5EF4-FFF2-40B4-BE49-F238E27FC236}">
                  <a16:creationId xmlns:a16="http://schemas.microsoft.com/office/drawing/2014/main" id="{C9F4CE8C-5E8B-8515-08CC-D2E006F2D407}"/>
                </a:ext>
              </a:extLst>
            </p:cNvPr>
            <p:cNvSpPr/>
            <p:nvPr/>
          </p:nvSpPr>
          <p:spPr>
            <a:xfrm>
              <a:off x="2195611"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9" name="Imagen 18" descr="Forma&#10;&#10;Descripción generada automáticamente con confianza baja">
              <a:extLst>
                <a:ext uri="{FF2B5EF4-FFF2-40B4-BE49-F238E27FC236}">
                  <a16:creationId xmlns:a16="http://schemas.microsoft.com/office/drawing/2014/main" id="{23522742-2EF4-8E08-709F-0209782FD0CC}"/>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2262498" y="1520419"/>
              <a:ext cx="288000" cy="288000"/>
            </a:xfrm>
            <a:prstGeom prst="rect">
              <a:avLst/>
            </a:prstGeom>
            <a:grpFill/>
          </p:spPr>
        </p:pic>
      </p:grpSp>
      <p:grpSp>
        <p:nvGrpSpPr>
          <p:cNvPr id="21" name="Grupo 20">
            <a:extLst>
              <a:ext uri="{FF2B5EF4-FFF2-40B4-BE49-F238E27FC236}">
                <a16:creationId xmlns:a16="http://schemas.microsoft.com/office/drawing/2014/main" id="{BE72100A-A956-C016-2794-34FBEE5F537F}"/>
              </a:ext>
            </a:extLst>
          </p:cNvPr>
          <p:cNvGrpSpPr/>
          <p:nvPr/>
        </p:nvGrpSpPr>
        <p:grpSpPr>
          <a:xfrm>
            <a:off x="6634506" y="290972"/>
            <a:ext cx="238081" cy="238081"/>
            <a:chOff x="3651987" y="1453532"/>
            <a:chExt cx="421775" cy="421775"/>
          </a:xfrm>
          <a:solidFill>
            <a:schemeClr val="bg1">
              <a:lumMod val="85000"/>
            </a:schemeClr>
          </a:solidFill>
        </p:grpSpPr>
        <p:sp>
          <p:nvSpPr>
            <p:cNvPr id="23" name="Oval 5">
              <a:extLst>
                <a:ext uri="{FF2B5EF4-FFF2-40B4-BE49-F238E27FC236}">
                  <a16:creationId xmlns:a16="http://schemas.microsoft.com/office/drawing/2014/main" id="{A189994F-46B0-A0E2-466E-A80CD1BF826B}"/>
                </a:ext>
              </a:extLst>
            </p:cNvPr>
            <p:cNvSpPr/>
            <p:nvPr/>
          </p:nvSpPr>
          <p:spPr>
            <a:xfrm>
              <a:off x="3651987"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24" name="Imagen 23" descr="Forma&#10;&#10;Descripción generada automáticamente con confianza baja">
              <a:extLst>
                <a:ext uri="{FF2B5EF4-FFF2-40B4-BE49-F238E27FC236}">
                  <a16:creationId xmlns:a16="http://schemas.microsoft.com/office/drawing/2014/main" id="{522C6F7E-CB0C-925A-61FF-9DB188931053}"/>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3718874" y="1520419"/>
              <a:ext cx="288000" cy="288000"/>
            </a:xfrm>
            <a:prstGeom prst="rect">
              <a:avLst/>
            </a:prstGeom>
            <a:grpFill/>
          </p:spPr>
        </p:pic>
      </p:grpSp>
      <p:grpSp>
        <p:nvGrpSpPr>
          <p:cNvPr id="25" name="Grupo 24">
            <a:extLst>
              <a:ext uri="{FF2B5EF4-FFF2-40B4-BE49-F238E27FC236}">
                <a16:creationId xmlns:a16="http://schemas.microsoft.com/office/drawing/2014/main" id="{1AB9745F-9B3A-5225-A483-7DE5445137E4}"/>
              </a:ext>
            </a:extLst>
          </p:cNvPr>
          <p:cNvGrpSpPr/>
          <p:nvPr/>
        </p:nvGrpSpPr>
        <p:grpSpPr>
          <a:xfrm>
            <a:off x="7012194" y="290972"/>
            <a:ext cx="238081" cy="238081"/>
            <a:chOff x="5108363" y="1453532"/>
            <a:chExt cx="421775" cy="421775"/>
          </a:xfrm>
          <a:solidFill>
            <a:srgbClr val="2E9FAD"/>
          </a:solidFill>
        </p:grpSpPr>
        <p:sp>
          <p:nvSpPr>
            <p:cNvPr id="32" name="Oval 5">
              <a:extLst>
                <a:ext uri="{FF2B5EF4-FFF2-40B4-BE49-F238E27FC236}">
                  <a16:creationId xmlns:a16="http://schemas.microsoft.com/office/drawing/2014/main" id="{39F09909-8AE6-5045-BD8E-F17511C3C2F0}"/>
                </a:ext>
              </a:extLst>
            </p:cNvPr>
            <p:cNvSpPr/>
            <p:nvPr/>
          </p:nvSpPr>
          <p:spPr>
            <a:xfrm>
              <a:off x="5108363"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3" name="Imagen 32" descr="Forma&#10;&#10;Descripción generada automáticamente con confianza baja">
              <a:extLst>
                <a:ext uri="{FF2B5EF4-FFF2-40B4-BE49-F238E27FC236}">
                  <a16:creationId xmlns:a16="http://schemas.microsoft.com/office/drawing/2014/main" id="{0CD5A29A-072C-6198-9FB7-36B544C34256}"/>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100000"/>
                      </a14:imgEffect>
                    </a14:imgLayer>
                  </a14:imgProps>
                </a:ext>
              </a:extLst>
            </a:blip>
            <a:stretch>
              <a:fillRect/>
            </a:stretch>
          </p:blipFill>
          <p:spPr>
            <a:xfrm>
              <a:off x="5175250" y="1520419"/>
              <a:ext cx="288000" cy="288000"/>
            </a:xfrm>
            <a:prstGeom prst="rect">
              <a:avLst/>
            </a:prstGeom>
            <a:grpFill/>
          </p:spPr>
        </p:pic>
      </p:grpSp>
      <p:grpSp>
        <p:nvGrpSpPr>
          <p:cNvPr id="34" name="Grupo 33">
            <a:extLst>
              <a:ext uri="{FF2B5EF4-FFF2-40B4-BE49-F238E27FC236}">
                <a16:creationId xmlns:a16="http://schemas.microsoft.com/office/drawing/2014/main" id="{79095A58-02AD-297A-A26B-8A934E5EF2FA}"/>
              </a:ext>
            </a:extLst>
          </p:cNvPr>
          <p:cNvGrpSpPr/>
          <p:nvPr/>
        </p:nvGrpSpPr>
        <p:grpSpPr>
          <a:xfrm>
            <a:off x="7389883" y="290972"/>
            <a:ext cx="238081" cy="238081"/>
            <a:chOff x="6564739" y="1453532"/>
            <a:chExt cx="421775" cy="421775"/>
          </a:xfrm>
          <a:solidFill>
            <a:schemeClr val="bg1">
              <a:lumMod val="85000"/>
            </a:schemeClr>
          </a:solidFill>
        </p:grpSpPr>
        <p:sp>
          <p:nvSpPr>
            <p:cNvPr id="36" name="Oval 5">
              <a:extLst>
                <a:ext uri="{FF2B5EF4-FFF2-40B4-BE49-F238E27FC236}">
                  <a16:creationId xmlns:a16="http://schemas.microsoft.com/office/drawing/2014/main" id="{7B861DD0-1331-34B0-F44D-33637FCC6138}"/>
                </a:ext>
              </a:extLst>
            </p:cNvPr>
            <p:cNvSpPr/>
            <p:nvPr/>
          </p:nvSpPr>
          <p:spPr>
            <a:xfrm>
              <a:off x="6564739"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7" name="Imagen 36" descr="Forma&#10;&#10;Descripción generada automáticamente con confianza baja">
              <a:extLst>
                <a:ext uri="{FF2B5EF4-FFF2-40B4-BE49-F238E27FC236}">
                  <a16:creationId xmlns:a16="http://schemas.microsoft.com/office/drawing/2014/main" id="{56D145EB-3EC5-5E80-1329-251F0D56F624}"/>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100000"/>
                      </a14:imgEffect>
                    </a14:imgLayer>
                  </a14:imgProps>
                </a:ext>
              </a:extLst>
            </a:blip>
            <a:stretch>
              <a:fillRect/>
            </a:stretch>
          </p:blipFill>
          <p:spPr>
            <a:xfrm>
              <a:off x="6631626" y="1520419"/>
              <a:ext cx="288000" cy="288000"/>
            </a:xfrm>
            <a:prstGeom prst="rect">
              <a:avLst/>
            </a:prstGeom>
            <a:grpFill/>
          </p:spPr>
        </p:pic>
      </p:grpSp>
      <p:grpSp>
        <p:nvGrpSpPr>
          <p:cNvPr id="38" name="Grupo 37">
            <a:extLst>
              <a:ext uri="{FF2B5EF4-FFF2-40B4-BE49-F238E27FC236}">
                <a16:creationId xmlns:a16="http://schemas.microsoft.com/office/drawing/2014/main" id="{8568D376-A748-7A4F-74AE-B995F730A945}"/>
              </a:ext>
            </a:extLst>
          </p:cNvPr>
          <p:cNvGrpSpPr/>
          <p:nvPr/>
        </p:nvGrpSpPr>
        <p:grpSpPr>
          <a:xfrm>
            <a:off x="7767572" y="290972"/>
            <a:ext cx="238081" cy="238081"/>
            <a:chOff x="8021115" y="1453532"/>
            <a:chExt cx="421775" cy="421775"/>
          </a:xfrm>
          <a:solidFill>
            <a:schemeClr val="bg1">
              <a:lumMod val="85000"/>
            </a:schemeClr>
          </a:solidFill>
        </p:grpSpPr>
        <p:sp>
          <p:nvSpPr>
            <p:cNvPr id="41" name="Oval 5">
              <a:extLst>
                <a:ext uri="{FF2B5EF4-FFF2-40B4-BE49-F238E27FC236}">
                  <a16:creationId xmlns:a16="http://schemas.microsoft.com/office/drawing/2014/main" id="{1B6E144E-09A7-CB9B-83D4-AEB310B3EAFF}"/>
                </a:ext>
              </a:extLst>
            </p:cNvPr>
            <p:cNvSpPr/>
            <p:nvPr/>
          </p:nvSpPr>
          <p:spPr>
            <a:xfrm>
              <a:off x="8021115"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42" name="Imagen 41" descr="Forma&#10;&#10;Descripción generada automáticamente con confianza baja">
              <a:extLst>
                <a:ext uri="{FF2B5EF4-FFF2-40B4-BE49-F238E27FC236}">
                  <a16:creationId xmlns:a16="http://schemas.microsoft.com/office/drawing/2014/main" id="{EC408696-C1F4-F0E4-8131-EA7EE52AED77}"/>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a14:imgEffect>
                    </a14:imgLayer>
                  </a14:imgProps>
                </a:ext>
              </a:extLst>
            </a:blip>
            <a:stretch>
              <a:fillRect/>
            </a:stretch>
          </p:blipFill>
          <p:spPr>
            <a:xfrm>
              <a:off x="8088002" y="1520419"/>
              <a:ext cx="288000" cy="288000"/>
            </a:xfrm>
            <a:prstGeom prst="rect">
              <a:avLst/>
            </a:prstGeom>
            <a:grpFill/>
          </p:spPr>
        </p:pic>
      </p:grpSp>
    </p:spTree>
    <p:extLst>
      <p:ext uri="{BB962C8B-B14F-4D97-AF65-F5344CB8AC3E}">
        <p14:creationId xmlns:p14="http://schemas.microsoft.com/office/powerpoint/2010/main" val="3421865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to 32" hidden="1"/>
          <p:cNvGraphicFramePr>
            <a:graphicFrameLocks noChangeAspect="1"/>
          </p:cNvGraphicFramePr>
          <p:nvPr>
            <p:custDataLst>
              <p:tags r:id="rId1"/>
            </p:custDataLst>
            <p:extLst>
              <p:ext uri="{D42A27DB-BD31-4B8C-83A1-F6EECF244321}">
                <p14:modId xmlns:p14="http://schemas.microsoft.com/office/powerpoint/2010/main" val="8980144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425" imgH="424" progId="TCLayout.ActiveDocument.1">
                  <p:embed/>
                </p:oleObj>
              </mc:Choice>
              <mc:Fallback>
                <p:oleObj name="Diapositiva de think-cell" r:id="rId3" imgW="425" imgH="424" progId="TCLayout.ActiveDocument.1">
                  <p:embed/>
                  <p:pic>
                    <p:nvPicPr>
                      <p:cNvPr id="6146" name="Objeto 3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22" name="Rectangle: Rounded Corners 21">
            <a:extLst>
              <a:ext uri="{FF2B5EF4-FFF2-40B4-BE49-F238E27FC236}">
                <a16:creationId xmlns:a16="http://schemas.microsoft.com/office/drawing/2014/main" id="{377C9FE4-6AD4-4B44-BAEA-D1FED7B11A10}"/>
              </a:ext>
            </a:extLst>
          </p:cNvPr>
          <p:cNvSpPr/>
          <p:nvPr/>
        </p:nvSpPr>
        <p:spPr bwMode="auto">
          <a:xfrm>
            <a:off x="2483768" y="2061868"/>
            <a:ext cx="2088232" cy="2094054"/>
          </a:xfrm>
          <a:prstGeom prst="roundRect">
            <a:avLst/>
          </a:prstGeom>
          <a:solidFill>
            <a:schemeClr val="bg1">
              <a:lumMod val="95000"/>
            </a:schemeClr>
          </a:solidFill>
          <a:ln w="19050" cap="flat" cmpd="sng" algn="ctr">
            <a:solidFill>
              <a:schemeClr val="tx1">
                <a:lumMod val="50000"/>
                <a:lumOff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6147" name="Título 1"/>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Contexto – Plan 2050</a:t>
            </a:r>
          </a:p>
        </p:txBody>
      </p:sp>
      <p:sp>
        <p:nvSpPr>
          <p:cNvPr id="7" name="Rectángulo 6">
            <a:extLst>
              <a:ext uri="{FF2B5EF4-FFF2-40B4-BE49-F238E27FC236}">
                <a16:creationId xmlns:a16="http://schemas.microsoft.com/office/drawing/2014/main" id="{7B7A0806-513A-4C8D-9B69-E14B9BE4F261}"/>
              </a:ext>
            </a:extLst>
          </p:cNvPr>
          <p:cNvSpPr>
            <a:spLocks noChangeArrowheads="1"/>
          </p:cNvSpPr>
          <p:nvPr/>
        </p:nvSpPr>
        <p:spPr bwMode="auto">
          <a:xfrm>
            <a:off x="0" y="987574"/>
            <a:ext cx="9144000" cy="612000"/>
          </a:xfrm>
          <a:prstGeom prst="rect">
            <a:avLst/>
          </a:prstGeom>
          <a:solidFill>
            <a:srgbClr val="2F9EAC">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lIns="360000" rIns="360000" anchor="ct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defTabSz="914400" eaLnBrk="1" hangingPunct="1"/>
            <a:r>
              <a:rPr lang="es-ES" altLang="es-ES" sz="1100" b="1">
                <a:latin typeface="+mj-lt"/>
              </a:rPr>
              <a:t>A nivel internacional se han establecido unos objetivos energéticos incluidos en la Agenda 2030 que se suman a los objetivos que tiene España en su visión de la situación de sostenibilidad para el 2050</a:t>
            </a:r>
          </a:p>
        </p:txBody>
      </p:sp>
      <p:sp>
        <p:nvSpPr>
          <p:cNvPr id="8" name="Arrow: Chevron 7">
            <a:extLst>
              <a:ext uri="{FF2B5EF4-FFF2-40B4-BE49-F238E27FC236}">
                <a16:creationId xmlns:a16="http://schemas.microsoft.com/office/drawing/2014/main" id="{CDEA2026-675B-4802-9C63-76A3004AF400}"/>
              </a:ext>
            </a:extLst>
          </p:cNvPr>
          <p:cNvSpPr/>
          <p:nvPr/>
        </p:nvSpPr>
        <p:spPr bwMode="auto">
          <a:xfrm>
            <a:off x="0" y="1815646"/>
            <a:ext cx="9144000" cy="180000"/>
          </a:xfrm>
          <a:prstGeom prst="chevron">
            <a:avLst/>
          </a:prstGeom>
          <a:gradFill flip="none" rotWithShape="1">
            <a:gsLst>
              <a:gs pos="50000">
                <a:srgbClr val="F47B5E"/>
              </a:gs>
              <a:gs pos="100000">
                <a:srgbClr val="EF3E33"/>
              </a:gs>
              <a:gs pos="0">
                <a:srgbClr val="F9AD93"/>
              </a:gs>
            </a:gsLst>
            <a:lin ang="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12" name="Group 11">
            <a:extLst>
              <a:ext uri="{FF2B5EF4-FFF2-40B4-BE49-F238E27FC236}">
                <a16:creationId xmlns:a16="http://schemas.microsoft.com/office/drawing/2014/main" id="{B6102858-B6AD-4651-B881-EA62F4582766}"/>
              </a:ext>
            </a:extLst>
          </p:cNvPr>
          <p:cNvGrpSpPr/>
          <p:nvPr/>
        </p:nvGrpSpPr>
        <p:grpSpPr>
          <a:xfrm>
            <a:off x="1043528" y="1635646"/>
            <a:ext cx="540000" cy="540000"/>
            <a:chOff x="954350" y="1779662"/>
            <a:chExt cx="540000" cy="540000"/>
          </a:xfrm>
          <a:effectLst>
            <a:outerShdw blurRad="50800" dist="38100" dir="2700000" algn="tl" rotWithShape="0">
              <a:prstClr val="black">
                <a:alpha val="40000"/>
              </a:prstClr>
            </a:outerShdw>
          </a:effectLst>
        </p:grpSpPr>
        <p:sp>
          <p:nvSpPr>
            <p:cNvPr id="21" name="Oval 20">
              <a:extLst>
                <a:ext uri="{FF2B5EF4-FFF2-40B4-BE49-F238E27FC236}">
                  <a16:creationId xmlns:a16="http://schemas.microsoft.com/office/drawing/2014/main" id="{5512AB78-49A5-4885-992D-D25B9963DF0E}"/>
                </a:ext>
              </a:extLst>
            </p:cNvPr>
            <p:cNvSpPr/>
            <p:nvPr/>
          </p:nvSpPr>
          <p:spPr bwMode="auto">
            <a:xfrm>
              <a:off x="954350" y="1779662"/>
              <a:ext cx="540000" cy="540000"/>
            </a:xfrm>
            <a:prstGeom prst="ellipse">
              <a:avLst/>
            </a:prstGeom>
            <a:solidFill>
              <a:schemeClr val="bg1"/>
            </a:solidFill>
            <a:ln w="28575" cap="flat" cmpd="sng" algn="ctr">
              <a:solidFill>
                <a:srgbClr val="F9AD93"/>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eaLnBrk="1" hangingPunct="1"/>
              <a:endParaRPr lang="es-ES_tradnl">
                <a:latin typeface="Arial" pitchFamily="-107" charset="0"/>
                <a:ea typeface="ＭＳ Ｐゴシック" pitchFamily="-107" charset="-128"/>
              </a:endParaRPr>
            </a:p>
          </p:txBody>
        </p:sp>
        <p:sp>
          <p:nvSpPr>
            <p:cNvPr id="27" name="2 Rectángulo">
              <a:extLst>
                <a:ext uri="{FF2B5EF4-FFF2-40B4-BE49-F238E27FC236}">
                  <a16:creationId xmlns:a16="http://schemas.microsoft.com/office/drawing/2014/main" id="{81C2A56E-E2D4-4852-8AB9-2F83AEBB5F63}"/>
                </a:ext>
              </a:extLst>
            </p:cNvPr>
            <p:cNvSpPr/>
            <p:nvPr/>
          </p:nvSpPr>
          <p:spPr>
            <a:xfrm>
              <a:off x="954350" y="1926552"/>
              <a:ext cx="540000" cy="246221"/>
            </a:xfrm>
            <a:prstGeom prst="rect">
              <a:avLst/>
            </a:prstGeom>
            <a:ln w="28575">
              <a:noFill/>
            </a:ln>
          </p:spPr>
          <p:txBody>
            <a:bodyPr wrap="square">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2015</a:t>
              </a:r>
            </a:p>
          </p:txBody>
        </p:sp>
      </p:grpSp>
      <p:sp>
        <p:nvSpPr>
          <p:cNvPr id="31" name="2 Rectángulo">
            <a:extLst>
              <a:ext uri="{FF2B5EF4-FFF2-40B4-BE49-F238E27FC236}">
                <a16:creationId xmlns:a16="http://schemas.microsoft.com/office/drawing/2014/main" id="{CB467197-A28A-4685-84D6-B3BE4FECD1B9}"/>
              </a:ext>
            </a:extLst>
          </p:cNvPr>
          <p:cNvSpPr/>
          <p:nvPr/>
        </p:nvSpPr>
        <p:spPr>
          <a:xfrm>
            <a:off x="323528" y="2645860"/>
            <a:ext cx="1980000" cy="36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Incremento del 16,3% de las emisiones respecto de 1990</a:t>
            </a:r>
          </a:p>
        </p:txBody>
      </p:sp>
      <p:sp>
        <p:nvSpPr>
          <p:cNvPr id="34" name="2 Rectángulo">
            <a:extLst>
              <a:ext uri="{FF2B5EF4-FFF2-40B4-BE49-F238E27FC236}">
                <a16:creationId xmlns:a16="http://schemas.microsoft.com/office/drawing/2014/main" id="{361A408A-A3D6-46AF-8D23-BD920BBCF33D}"/>
              </a:ext>
            </a:extLst>
          </p:cNvPr>
          <p:cNvSpPr/>
          <p:nvPr/>
        </p:nvSpPr>
        <p:spPr>
          <a:xfrm>
            <a:off x="323528" y="3093839"/>
            <a:ext cx="1980000" cy="54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16% de generación de energía a través de renovables orientada al consumidor final</a:t>
            </a:r>
          </a:p>
        </p:txBody>
      </p:sp>
      <p:sp>
        <p:nvSpPr>
          <p:cNvPr id="30" name="2 Rectángulo">
            <a:extLst>
              <a:ext uri="{FF2B5EF4-FFF2-40B4-BE49-F238E27FC236}">
                <a16:creationId xmlns:a16="http://schemas.microsoft.com/office/drawing/2014/main" id="{96BBF631-80B9-40CB-9FBE-67D2BEDC8BE6}"/>
              </a:ext>
            </a:extLst>
          </p:cNvPr>
          <p:cNvSpPr/>
          <p:nvPr/>
        </p:nvSpPr>
        <p:spPr>
          <a:xfrm>
            <a:off x="323528" y="3723918"/>
            <a:ext cx="1980000" cy="36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Dependencia energética del exterior del 73%</a:t>
            </a:r>
          </a:p>
        </p:txBody>
      </p:sp>
      <p:grpSp>
        <p:nvGrpSpPr>
          <p:cNvPr id="4" name="Group 3">
            <a:extLst>
              <a:ext uri="{FF2B5EF4-FFF2-40B4-BE49-F238E27FC236}">
                <a16:creationId xmlns:a16="http://schemas.microsoft.com/office/drawing/2014/main" id="{9FA9B520-C503-47C4-8E14-1406738F7595}"/>
              </a:ext>
            </a:extLst>
          </p:cNvPr>
          <p:cNvGrpSpPr/>
          <p:nvPr/>
        </p:nvGrpSpPr>
        <p:grpSpPr>
          <a:xfrm>
            <a:off x="323528" y="2315874"/>
            <a:ext cx="1980000" cy="256084"/>
            <a:chOff x="355677" y="2315874"/>
            <a:chExt cx="1980000" cy="256084"/>
          </a:xfrm>
        </p:grpSpPr>
        <p:sp>
          <p:nvSpPr>
            <p:cNvPr id="43" name="2 Rectángulo">
              <a:extLst>
                <a:ext uri="{FF2B5EF4-FFF2-40B4-BE49-F238E27FC236}">
                  <a16:creationId xmlns:a16="http://schemas.microsoft.com/office/drawing/2014/main" id="{641D856F-C535-47AC-A0BC-67C83486002F}"/>
                </a:ext>
              </a:extLst>
            </p:cNvPr>
            <p:cNvSpPr/>
            <p:nvPr/>
          </p:nvSpPr>
          <p:spPr>
            <a:xfrm>
              <a:off x="355677" y="2315874"/>
              <a:ext cx="1980000" cy="18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Situación en los Acuerdos de París</a:t>
              </a:r>
            </a:p>
          </p:txBody>
        </p:sp>
        <p:cxnSp>
          <p:nvCxnSpPr>
            <p:cNvPr id="3" name="Straight Connector 2">
              <a:extLst>
                <a:ext uri="{FF2B5EF4-FFF2-40B4-BE49-F238E27FC236}">
                  <a16:creationId xmlns:a16="http://schemas.microsoft.com/office/drawing/2014/main" id="{A16EFFA6-18A4-4402-B62A-333FE3DE696D}"/>
                </a:ext>
              </a:extLst>
            </p:cNvPr>
            <p:cNvCxnSpPr>
              <a:cxnSpLocks/>
            </p:cNvCxnSpPr>
            <p:nvPr/>
          </p:nvCxnSpPr>
          <p:spPr bwMode="auto">
            <a:xfrm flipV="1">
              <a:off x="355677" y="2571958"/>
              <a:ext cx="1980000" cy="0"/>
            </a:xfrm>
            <a:prstGeom prst="line">
              <a:avLst/>
            </a:prstGeom>
            <a:noFill/>
            <a:ln w="12700" cap="flat" cmpd="sng" algn="ctr">
              <a:solidFill>
                <a:srgbClr val="2F9EAC"/>
              </a:solidFill>
              <a:prstDash val="solid"/>
              <a:round/>
              <a:headEnd type="none" w="med" len="med"/>
              <a:tailEnd type="none" w="med" len="med"/>
            </a:ln>
            <a:effectLst/>
          </p:spPr>
        </p:cxnSp>
      </p:grpSp>
      <p:grpSp>
        <p:nvGrpSpPr>
          <p:cNvPr id="11" name="Group 10">
            <a:extLst>
              <a:ext uri="{FF2B5EF4-FFF2-40B4-BE49-F238E27FC236}">
                <a16:creationId xmlns:a16="http://schemas.microsoft.com/office/drawing/2014/main" id="{FB0B7DFC-EB7F-4351-81A4-A3B78F812E27}"/>
              </a:ext>
            </a:extLst>
          </p:cNvPr>
          <p:cNvGrpSpPr/>
          <p:nvPr/>
        </p:nvGrpSpPr>
        <p:grpSpPr>
          <a:xfrm>
            <a:off x="7668264" y="1635646"/>
            <a:ext cx="540000" cy="540000"/>
            <a:chOff x="7668264" y="1635646"/>
            <a:chExt cx="540000" cy="540000"/>
          </a:xfrm>
          <a:effectLst>
            <a:outerShdw blurRad="50800" dist="38100" dir="2700000" algn="tl" rotWithShape="0">
              <a:prstClr val="black">
                <a:alpha val="40000"/>
              </a:prstClr>
            </a:outerShdw>
          </a:effectLst>
        </p:grpSpPr>
        <p:sp>
          <p:nvSpPr>
            <p:cNvPr id="25" name="Oval 24">
              <a:extLst>
                <a:ext uri="{FF2B5EF4-FFF2-40B4-BE49-F238E27FC236}">
                  <a16:creationId xmlns:a16="http://schemas.microsoft.com/office/drawing/2014/main" id="{45857FCC-C27E-4643-A0C9-194277524484}"/>
                </a:ext>
              </a:extLst>
            </p:cNvPr>
            <p:cNvSpPr/>
            <p:nvPr/>
          </p:nvSpPr>
          <p:spPr bwMode="auto">
            <a:xfrm>
              <a:off x="7668264" y="1635646"/>
              <a:ext cx="540000" cy="540000"/>
            </a:xfrm>
            <a:prstGeom prst="ellipse">
              <a:avLst/>
            </a:prstGeom>
            <a:solidFill>
              <a:schemeClr val="bg1"/>
            </a:solidFill>
            <a:ln w="28575" cap="flat" cmpd="sng" algn="ctr">
              <a:solidFill>
                <a:srgbClr val="EF3E33"/>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914400" eaLnBrk="1" hangingPunct="1"/>
              <a:endParaRPr lang="es-ES_tradnl">
                <a:latin typeface="Arial" pitchFamily="-107" charset="0"/>
                <a:ea typeface="ＭＳ Ｐゴシック" pitchFamily="-107" charset="-128"/>
              </a:endParaRPr>
            </a:p>
          </p:txBody>
        </p:sp>
        <p:sp>
          <p:nvSpPr>
            <p:cNvPr id="29" name="2 Rectángulo">
              <a:extLst>
                <a:ext uri="{FF2B5EF4-FFF2-40B4-BE49-F238E27FC236}">
                  <a16:creationId xmlns:a16="http://schemas.microsoft.com/office/drawing/2014/main" id="{CECABDF7-6AED-4C83-9C39-1ED794BCAE87}"/>
                </a:ext>
              </a:extLst>
            </p:cNvPr>
            <p:cNvSpPr/>
            <p:nvPr/>
          </p:nvSpPr>
          <p:spPr>
            <a:xfrm>
              <a:off x="7668264" y="1782536"/>
              <a:ext cx="540000" cy="246221"/>
            </a:xfrm>
            <a:prstGeom prst="rect">
              <a:avLst/>
            </a:prstGeom>
            <a:ln w="28575">
              <a:noFill/>
            </a:ln>
          </p:spPr>
          <p:txBody>
            <a:bodyPr wrap="square">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2050</a:t>
              </a:r>
            </a:p>
          </p:txBody>
        </p:sp>
      </p:grpSp>
      <p:sp>
        <p:nvSpPr>
          <p:cNvPr id="33" name="2 Rectángulo">
            <a:extLst>
              <a:ext uri="{FF2B5EF4-FFF2-40B4-BE49-F238E27FC236}">
                <a16:creationId xmlns:a16="http://schemas.microsoft.com/office/drawing/2014/main" id="{834259B2-FE40-4EDC-B090-0F6715D1593D}"/>
              </a:ext>
            </a:extLst>
          </p:cNvPr>
          <p:cNvSpPr/>
          <p:nvPr/>
        </p:nvSpPr>
        <p:spPr>
          <a:xfrm>
            <a:off x="6948264" y="2650063"/>
            <a:ext cx="1980000" cy="36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Reducción del 90% de las emisiones respecto a 1990</a:t>
            </a:r>
          </a:p>
        </p:txBody>
      </p:sp>
      <p:sp>
        <p:nvSpPr>
          <p:cNvPr id="36" name="2 Rectángulo">
            <a:extLst>
              <a:ext uri="{FF2B5EF4-FFF2-40B4-BE49-F238E27FC236}">
                <a16:creationId xmlns:a16="http://schemas.microsoft.com/office/drawing/2014/main" id="{4C45267D-37AE-4C7F-8CBF-9EB86BCA923A}"/>
              </a:ext>
            </a:extLst>
          </p:cNvPr>
          <p:cNvSpPr/>
          <p:nvPr/>
        </p:nvSpPr>
        <p:spPr>
          <a:xfrm>
            <a:off x="6948264" y="3098042"/>
            <a:ext cx="1980000" cy="54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97% de generación de energía a través de renovables orientada al consumidor final</a:t>
            </a:r>
          </a:p>
        </p:txBody>
      </p:sp>
      <p:sp>
        <p:nvSpPr>
          <p:cNvPr id="42" name="2 Rectángulo">
            <a:extLst>
              <a:ext uri="{FF2B5EF4-FFF2-40B4-BE49-F238E27FC236}">
                <a16:creationId xmlns:a16="http://schemas.microsoft.com/office/drawing/2014/main" id="{ED151A44-769E-4E4F-8FEC-8F34C3910EF7}"/>
              </a:ext>
            </a:extLst>
          </p:cNvPr>
          <p:cNvSpPr/>
          <p:nvPr/>
        </p:nvSpPr>
        <p:spPr>
          <a:xfrm>
            <a:off x="6948264" y="3723918"/>
            <a:ext cx="1980000" cy="36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Dependencia energética del exterior del 13%</a:t>
            </a:r>
          </a:p>
        </p:txBody>
      </p:sp>
      <p:grpSp>
        <p:nvGrpSpPr>
          <p:cNvPr id="5" name="Group 4">
            <a:extLst>
              <a:ext uri="{FF2B5EF4-FFF2-40B4-BE49-F238E27FC236}">
                <a16:creationId xmlns:a16="http://schemas.microsoft.com/office/drawing/2014/main" id="{3D60ED47-0D42-4911-9EC7-1168E28730E9}"/>
              </a:ext>
            </a:extLst>
          </p:cNvPr>
          <p:cNvGrpSpPr/>
          <p:nvPr/>
        </p:nvGrpSpPr>
        <p:grpSpPr>
          <a:xfrm>
            <a:off x="6948264" y="2319742"/>
            <a:ext cx="1980000" cy="252216"/>
            <a:chOff x="6419769" y="2319742"/>
            <a:chExt cx="1980000" cy="252216"/>
          </a:xfrm>
        </p:grpSpPr>
        <p:sp>
          <p:nvSpPr>
            <p:cNvPr id="45" name="2 Rectángulo">
              <a:extLst>
                <a:ext uri="{FF2B5EF4-FFF2-40B4-BE49-F238E27FC236}">
                  <a16:creationId xmlns:a16="http://schemas.microsoft.com/office/drawing/2014/main" id="{6201F16A-0052-4D5D-9CD3-C2C54E9AA3D7}"/>
                </a:ext>
              </a:extLst>
            </p:cNvPr>
            <p:cNvSpPr/>
            <p:nvPr/>
          </p:nvSpPr>
          <p:spPr>
            <a:xfrm>
              <a:off x="6419769" y="2319742"/>
              <a:ext cx="1980000" cy="18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Neutralidad climática (Plan 2050)</a:t>
              </a:r>
            </a:p>
          </p:txBody>
        </p:sp>
        <p:cxnSp>
          <p:nvCxnSpPr>
            <p:cNvPr id="46" name="Straight Connector 45">
              <a:extLst>
                <a:ext uri="{FF2B5EF4-FFF2-40B4-BE49-F238E27FC236}">
                  <a16:creationId xmlns:a16="http://schemas.microsoft.com/office/drawing/2014/main" id="{4B8B2965-B323-45FB-85A4-91ED42E0DE46}"/>
                </a:ext>
              </a:extLst>
            </p:cNvPr>
            <p:cNvCxnSpPr>
              <a:cxnSpLocks/>
            </p:cNvCxnSpPr>
            <p:nvPr/>
          </p:nvCxnSpPr>
          <p:spPr bwMode="auto">
            <a:xfrm flipV="1">
              <a:off x="6419769" y="2571958"/>
              <a:ext cx="1980000" cy="0"/>
            </a:xfrm>
            <a:prstGeom prst="line">
              <a:avLst/>
            </a:prstGeom>
            <a:noFill/>
            <a:ln w="12700" cap="flat" cmpd="sng" algn="ctr">
              <a:solidFill>
                <a:srgbClr val="2F9EAC"/>
              </a:solidFill>
              <a:prstDash val="solid"/>
              <a:round/>
              <a:headEnd type="none" w="med" len="med"/>
              <a:tailEnd type="none" w="med" len="med"/>
            </a:ln>
            <a:effectLst/>
          </p:spPr>
        </p:cxnSp>
      </p:grpSp>
      <p:grpSp>
        <p:nvGrpSpPr>
          <p:cNvPr id="10" name="Group 9">
            <a:extLst>
              <a:ext uri="{FF2B5EF4-FFF2-40B4-BE49-F238E27FC236}">
                <a16:creationId xmlns:a16="http://schemas.microsoft.com/office/drawing/2014/main" id="{7E9C9FD4-7FEB-42EF-AD76-85439ACDB2F6}"/>
              </a:ext>
            </a:extLst>
          </p:cNvPr>
          <p:cNvGrpSpPr/>
          <p:nvPr/>
        </p:nvGrpSpPr>
        <p:grpSpPr>
          <a:xfrm>
            <a:off x="5460018" y="1635646"/>
            <a:ext cx="540000" cy="540000"/>
            <a:chOff x="5292000" y="1635646"/>
            <a:chExt cx="540000" cy="540000"/>
          </a:xfrm>
          <a:effectLst>
            <a:outerShdw blurRad="50800" dist="38100" dir="2700000" algn="tl" rotWithShape="0">
              <a:prstClr val="black">
                <a:alpha val="40000"/>
              </a:prstClr>
            </a:outerShdw>
          </a:effectLst>
        </p:grpSpPr>
        <p:sp>
          <p:nvSpPr>
            <p:cNvPr id="9" name="Oval 8">
              <a:extLst>
                <a:ext uri="{FF2B5EF4-FFF2-40B4-BE49-F238E27FC236}">
                  <a16:creationId xmlns:a16="http://schemas.microsoft.com/office/drawing/2014/main" id="{1E31460D-4743-4A84-9AF4-F1AAAD7087D3}"/>
                </a:ext>
              </a:extLst>
            </p:cNvPr>
            <p:cNvSpPr/>
            <p:nvPr/>
          </p:nvSpPr>
          <p:spPr bwMode="auto">
            <a:xfrm>
              <a:off x="5292000" y="1635646"/>
              <a:ext cx="540000" cy="540000"/>
            </a:xfrm>
            <a:prstGeom prst="ellipse">
              <a:avLst/>
            </a:prstGeom>
            <a:solidFill>
              <a:schemeClr val="bg1"/>
            </a:solidFill>
            <a:ln w="28575" cap="flat" cmpd="sng" algn="ctr">
              <a:solidFill>
                <a:srgbClr val="F47B5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28" name="2 Rectángulo">
              <a:extLst>
                <a:ext uri="{FF2B5EF4-FFF2-40B4-BE49-F238E27FC236}">
                  <a16:creationId xmlns:a16="http://schemas.microsoft.com/office/drawing/2014/main" id="{06EF8C94-1B7C-4D67-8475-958D4A08FEC0}"/>
                </a:ext>
              </a:extLst>
            </p:cNvPr>
            <p:cNvSpPr/>
            <p:nvPr/>
          </p:nvSpPr>
          <p:spPr>
            <a:xfrm>
              <a:off x="5292000" y="1782536"/>
              <a:ext cx="540000" cy="246221"/>
            </a:xfrm>
            <a:prstGeom prst="rect">
              <a:avLst/>
            </a:prstGeom>
            <a:ln w="28575">
              <a:noFill/>
            </a:ln>
          </p:spPr>
          <p:txBody>
            <a:bodyPr wrap="square">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2030</a:t>
              </a:r>
            </a:p>
          </p:txBody>
        </p:sp>
      </p:grpSp>
      <p:sp>
        <p:nvSpPr>
          <p:cNvPr id="32" name="2 Rectángulo">
            <a:extLst>
              <a:ext uri="{FF2B5EF4-FFF2-40B4-BE49-F238E27FC236}">
                <a16:creationId xmlns:a16="http://schemas.microsoft.com/office/drawing/2014/main" id="{A990DCFD-D7F9-4A30-94CF-879D0070A79E}"/>
              </a:ext>
            </a:extLst>
          </p:cNvPr>
          <p:cNvSpPr/>
          <p:nvPr/>
        </p:nvSpPr>
        <p:spPr>
          <a:xfrm>
            <a:off x="4740018" y="2645860"/>
            <a:ext cx="1980000" cy="36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Reducción del 55% de las emisiones respecto a 1990</a:t>
            </a:r>
          </a:p>
        </p:txBody>
      </p:sp>
      <p:sp>
        <p:nvSpPr>
          <p:cNvPr id="35" name="2 Rectángulo">
            <a:extLst>
              <a:ext uri="{FF2B5EF4-FFF2-40B4-BE49-F238E27FC236}">
                <a16:creationId xmlns:a16="http://schemas.microsoft.com/office/drawing/2014/main" id="{40136698-F21E-4FEE-BD80-F2E326DEFC69}"/>
              </a:ext>
            </a:extLst>
          </p:cNvPr>
          <p:cNvSpPr/>
          <p:nvPr/>
        </p:nvSpPr>
        <p:spPr>
          <a:xfrm>
            <a:off x="4740018" y="3093839"/>
            <a:ext cx="1980000" cy="54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42,5% de generación de energía a través de renovables orientada al consumidor final</a:t>
            </a:r>
          </a:p>
        </p:txBody>
      </p:sp>
      <p:sp>
        <p:nvSpPr>
          <p:cNvPr id="41" name="2 Rectángulo">
            <a:extLst>
              <a:ext uri="{FF2B5EF4-FFF2-40B4-BE49-F238E27FC236}">
                <a16:creationId xmlns:a16="http://schemas.microsoft.com/office/drawing/2014/main" id="{F594DC62-E485-4386-BE42-2FA05EE29213}"/>
              </a:ext>
            </a:extLst>
          </p:cNvPr>
          <p:cNvSpPr/>
          <p:nvPr/>
        </p:nvSpPr>
        <p:spPr>
          <a:xfrm>
            <a:off x="4740018" y="3723918"/>
            <a:ext cx="1980000" cy="36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Dependencia energética del exterior del 59%</a:t>
            </a:r>
          </a:p>
        </p:txBody>
      </p:sp>
      <p:grpSp>
        <p:nvGrpSpPr>
          <p:cNvPr id="17" name="Group 16">
            <a:extLst>
              <a:ext uri="{FF2B5EF4-FFF2-40B4-BE49-F238E27FC236}">
                <a16:creationId xmlns:a16="http://schemas.microsoft.com/office/drawing/2014/main" id="{26E9C6BB-812F-4488-8CE5-287F99C50B72}"/>
              </a:ext>
            </a:extLst>
          </p:cNvPr>
          <p:cNvGrpSpPr/>
          <p:nvPr/>
        </p:nvGrpSpPr>
        <p:grpSpPr>
          <a:xfrm>
            <a:off x="4740017" y="2266147"/>
            <a:ext cx="1979999" cy="321710"/>
            <a:chOff x="3387723" y="2336053"/>
            <a:chExt cx="2368554" cy="321710"/>
          </a:xfrm>
        </p:grpSpPr>
        <p:pic>
          <p:nvPicPr>
            <p:cNvPr id="15" name="Picture 2" descr="Encuesta Agenda 2030 | M.I. Ayuntamiento de Biar">
              <a:extLst>
                <a:ext uri="{FF2B5EF4-FFF2-40B4-BE49-F238E27FC236}">
                  <a16:creationId xmlns:a16="http://schemas.microsoft.com/office/drawing/2014/main" id="{4215EB46-0C33-4325-99DB-6FE84AFD8E45}"/>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1506" b="17964"/>
            <a:stretch/>
          </p:blipFill>
          <p:spPr bwMode="auto">
            <a:xfrm>
              <a:off x="4256396" y="2336053"/>
              <a:ext cx="631208" cy="321710"/>
            </a:xfrm>
            <a:prstGeom prst="rect">
              <a:avLst/>
            </a:prstGeom>
            <a:noFill/>
            <a:extLst>
              <a:ext uri="{909E8E84-426E-40DD-AFC4-6F175D3DCCD1}">
                <a14:hiddenFill xmlns:a14="http://schemas.microsoft.com/office/drawing/2010/main">
                  <a:solidFill>
                    <a:srgbClr val="FFFFFF"/>
                  </a:solidFill>
                </a14:hiddenFill>
              </a:ext>
            </a:extLst>
          </p:spPr>
        </p:pic>
        <p:cxnSp>
          <p:nvCxnSpPr>
            <p:cNvPr id="47" name="Straight Connector 46">
              <a:extLst>
                <a:ext uri="{FF2B5EF4-FFF2-40B4-BE49-F238E27FC236}">
                  <a16:creationId xmlns:a16="http://schemas.microsoft.com/office/drawing/2014/main" id="{4352C995-BA32-4569-B786-DD4FDF9C1A23}"/>
                </a:ext>
              </a:extLst>
            </p:cNvPr>
            <p:cNvCxnSpPr>
              <a:cxnSpLocks/>
            </p:cNvCxnSpPr>
            <p:nvPr/>
          </p:nvCxnSpPr>
          <p:spPr bwMode="auto">
            <a:xfrm flipV="1">
              <a:off x="3387723" y="2641864"/>
              <a:ext cx="2368554" cy="0"/>
            </a:xfrm>
            <a:prstGeom prst="line">
              <a:avLst/>
            </a:prstGeom>
            <a:noFill/>
            <a:ln w="12700" cap="flat" cmpd="sng" algn="ctr">
              <a:solidFill>
                <a:srgbClr val="2F9EAC"/>
              </a:solidFill>
              <a:prstDash val="solid"/>
              <a:round/>
              <a:headEnd type="none" w="med" len="med"/>
              <a:tailEnd type="none" w="med" len="med"/>
            </a:ln>
            <a:effectLst/>
          </p:spPr>
        </p:cxnSp>
      </p:grpSp>
      <p:sp>
        <p:nvSpPr>
          <p:cNvPr id="48" name="2 Rectángulo">
            <a:extLst>
              <a:ext uri="{FF2B5EF4-FFF2-40B4-BE49-F238E27FC236}">
                <a16:creationId xmlns:a16="http://schemas.microsoft.com/office/drawing/2014/main" id="{3786E470-6DC9-4FEC-8A37-B4526FADCC03}"/>
              </a:ext>
            </a:extLst>
          </p:cNvPr>
          <p:cNvSpPr/>
          <p:nvPr/>
        </p:nvSpPr>
        <p:spPr>
          <a:xfrm>
            <a:off x="927576" y="4408022"/>
            <a:ext cx="7100807" cy="612000"/>
          </a:xfrm>
          <a:prstGeom prst="rect">
            <a:avLst/>
          </a:prstGeom>
          <a:ln w="28575">
            <a:solidFill>
              <a:srgbClr val="2F9EAC"/>
            </a:solid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solidFill>
                  <a:schemeClr val="tx1"/>
                </a:solidFill>
                <a:effectLst/>
                <a:latin typeface="+mj-lt"/>
                <a:ea typeface="ＭＳ Ｐゴシック" pitchFamily="-107" charset="-128"/>
                <a:cs typeface="ＭＳ Ｐゴシック" pitchFamily="-107" charset="-128"/>
              </a:rPr>
              <a:t>Digitalización del modelo sostenible</a:t>
            </a:r>
          </a:p>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000" i="0" u="none" strike="noStrike" cap="none" normalizeH="0" baseline="0">
                <a:ln>
                  <a:noFill/>
                </a:ln>
                <a:solidFill>
                  <a:schemeClr val="tx1"/>
                </a:solidFill>
                <a:effectLst/>
                <a:latin typeface="+mj-lt"/>
                <a:ea typeface="ＭＳ Ｐゴシック" pitchFamily="-107" charset="-128"/>
                <a:cs typeface="ＭＳ Ｐゴシック" pitchFamily="-107" charset="-128"/>
              </a:rPr>
              <a:t>Para apostar por un modelo sostenible es precisa la apuesta por la digitalización. Para ello se han incluido planes de </a:t>
            </a:r>
            <a:r>
              <a:rPr lang="es-ES_tradnl" sz="1000">
                <a:latin typeface="+mj-lt"/>
                <a:ea typeface="ＭＳ Ｐゴシック" pitchFamily="-107" charset="-128"/>
                <a:cs typeface="ＭＳ Ｐゴシック" pitchFamily="-107" charset="-128"/>
              </a:rPr>
              <a:t>crecimiento que aborden la </a:t>
            </a:r>
            <a:r>
              <a:rPr kumimoji="0" lang="es-ES_tradnl" sz="1000" i="0" u="none" strike="noStrike" cap="none" normalizeH="0" baseline="0">
                <a:ln>
                  <a:noFill/>
                </a:ln>
                <a:solidFill>
                  <a:schemeClr val="tx1"/>
                </a:solidFill>
                <a:effectLst/>
                <a:latin typeface="+mj-lt"/>
                <a:ea typeface="ＭＳ Ｐゴシック" pitchFamily="-107" charset="-128"/>
                <a:cs typeface="ＭＳ Ｐゴシック" pitchFamily="-107" charset="-128"/>
              </a:rPr>
              <a:t>conectividad, </a:t>
            </a:r>
            <a:r>
              <a:rPr kumimoji="0" lang="es-ES_tradnl" sz="1000" i="1" u="none" strike="noStrike" cap="none" normalizeH="0" baseline="0">
                <a:ln>
                  <a:noFill/>
                </a:ln>
                <a:solidFill>
                  <a:schemeClr val="tx1"/>
                </a:solidFill>
                <a:effectLst/>
                <a:latin typeface="+mj-lt"/>
                <a:ea typeface="ＭＳ Ｐゴシック" pitchFamily="-107" charset="-128"/>
                <a:cs typeface="ＭＳ Ｐゴシック" pitchFamily="-107" charset="-128"/>
              </a:rPr>
              <a:t>Smart </a:t>
            </a:r>
            <a:r>
              <a:rPr kumimoji="0" lang="es-ES_tradnl" sz="1000" i="1" u="none" strike="noStrike" cap="none" normalizeH="0" baseline="0" err="1">
                <a:ln>
                  <a:noFill/>
                </a:ln>
                <a:solidFill>
                  <a:schemeClr val="tx1"/>
                </a:solidFill>
                <a:effectLst/>
                <a:latin typeface="+mj-lt"/>
                <a:ea typeface="ＭＳ Ｐゴシック" pitchFamily="-107" charset="-128"/>
                <a:cs typeface="ＭＳ Ｐゴシック" pitchFamily="-107" charset="-128"/>
              </a:rPr>
              <a:t>Buildings</a:t>
            </a:r>
            <a:r>
              <a:rPr kumimoji="0" lang="es-ES_tradnl" sz="1000" i="1" u="none" strike="noStrike" cap="none" normalizeH="0" baseline="0">
                <a:ln>
                  <a:noFill/>
                </a:ln>
                <a:solidFill>
                  <a:schemeClr val="tx1"/>
                </a:solidFill>
                <a:effectLst/>
                <a:latin typeface="+mj-lt"/>
                <a:ea typeface="ＭＳ Ｐゴシック" pitchFamily="-107" charset="-128"/>
                <a:cs typeface="ＭＳ Ｐゴシック" pitchFamily="-107" charset="-128"/>
              </a:rPr>
              <a:t> </a:t>
            </a:r>
            <a:r>
              <a:rPr kumimoji="0" lang="es-ES_tradnl" sz="1000" u="none" strike="noStrike" cap="none" normalizeH="0" baseline="0">
                <a:ln>
                  <a:noFill/>
                </a:ln>
                <a:solidFill>
                  <a:schemeClr val="tx1"/>
                </a:solidFill>
                <a:effectLst/>
                <a:latin typeface="+mj-lt"/>
                <a:ea typeface="ＭＳ Ｐゴシック" pitchFamily="-107" charset="-128"/>
                <a:cs typeface="ＭＳ Ｐゴシック" pitchFamily="-107" charset="-128"/>
              </a:rPr>
              <a:t>y </a:t>
            </a:r>
            <a:r>
              <a:rPr lang="es-ES_tradnl" sz="1000" i="1">
                <a:latin typeface="+mj-lt"/>
                <a:ea typeface="ＭＳ Ｐゴシック" pitchFamily="-107" charset="-128"/>
                <a:cs typeface="ＭＳ Ｐゴシック" pitchFamily="-107" charset="-128"/>
              </a:rPr>
              <a:t>Smart </a:t>
            </a:r>
            <a:r>
              <a:rPr lang="es-ES_tradnl" sz="1000" i="1" err="1">
                <a:latin typeface="+mj-lt"/>
                <a:ea typeface="ＭＳ Ｐゴシック" pitchFamily="-107" charset="-128"/>
                <a:cs typeface="ＭＳ Ｐゴシック" pitchFamily="-107" charset="-128"/>
              </a:rPr>
              <a:t>Grids</a:t>
            </a:r>
            <a:r>
              <a:rPr lang="es-ES_tradnl" sz="1000">
                <a:latin typeface="+mj-lt"/>
                <a:ea typeface="ＭＳ Ｐゴシック" pitchFamily="-107" charset="-128"/>
                <a:cs typeface="ＭＳ Ｐゴシック" pitchFamily="-107" charset="-128"/>
              </a:rPr>
              <a:t>, etc., para tener un sistema más integrado</a:t>
            </a:r>
            <a:endParaRPr kumimoji="0" lang="es-ES_tradnl" sz="1000" i="1" u="none" strike="noStrike" cap="none" normalizeH="0" baseline="0">
              <a:ln>
                <a:noFill/>
              </a:ln>
              <a:solidFill>
                <a:schemeClr val="tx1"/>
              </a:solidFill>
              <a:effectLst/>
              <a:latin typeface="+mj-lt"/>
              <a:ea typeface="ＭＳ Ｐゴシック" pitchFamily="-107" charset="-128"/>
              <a:cs typeface="ＭＳ Ｐゴシック" pitchFamily="-107" charset="-128"/>
            </a:endParaRPr>
          </a:p>
        </p:txBody>
      </p:sp>
      <p:sp>
        <p:nvSpPr>
          <p:cNvPr id="49" name="Isosceles Triangle 48">
            <a:extLst>
              <a:ext uri="{FF2B5EF4-FFF2-40B4-BE49-F238E27FC236}">
                <a16:creationId xmlns:a16="http://schemas.microsoft.com/office/drawing/2014/main" id="{1043C5A0-AAB4-4CF8-BD38-52362159C171}"/>
              </a:ext>
            </a:extLst>
          </p:cNvPr>
          <p:cNvSpPr/>
          <p:nvPr/>
        </p:nvSpPr>
        <p:spPr bwMode="auto">
          <a:xfrm rot="10800000">
            <a:off x="1173722" y="4227934"/>
            <a:ext cx="6796558" cy="108000"/>
          </a:xfrm>
          <a:prstGeom prst="triangle">
            <a:avLst/>
          </a:prstGeom>
          <a:solidFill>
            <a:srgbClr val="D8EDEF"/>
          </a:solidFill>
          <a:ln w="9525" cap="flat" cmpd="sng" algn="ctr">
            <a:solidFill>
              <a:srgbClr val="2F9EAC"/>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6" name="Group 5">
            <a:extLst>
              <a:ext uri="{FF2B5EF4-FFF2-40B4-BE49-F238E27FC236}">
                <a16:creationId xmlns:a16="http://schemas.microsoft.com/office/drawing/2014/main" id="{85384A79-692A-4208-949E-721FF65242C2}"/>
              </a:ext>
            </a:extLst>
          </p:cNvPr>
          <p:cNvGrpSpPr/>
          <p:nvPr/>
        </p:nvGrpSpPr>
        <p:grpSpPr>
          <a:xfrm>
            <a:off x="3257884" y="1635646"/>
            <a:ext cx="540000" cy="540000"/>
            <a:chOff x="3185736" y="1635646"/>
            <a:chExt cx="540000" cy="540000"/>
          </a:xfrm>
          <a:effectLst>
            <a:outerShdw blurRad="50800" dist="38100" dir="2700000" algn="tl" rotWithShape="0">
              <a:prstClr val="black">
                <a:alpha val="40000"/>
              </a:prstClr>
            </a:outerShdw>
          </a:effectLst>
        </p:grpSpPr>
        <p:sp>
          <p:nvSpPr>
            <p:cNvPr id="37" name="Oval 36">
              <a:extLst>
                <a:ext uri="{FF2B5EF4-FFF2-40B4-BE49-F238E27FC236}">
                  <a16:creationId xmlns:a16="http://schemas.microsoft.com/office/drawing/2014/main" id="{CF1B8D25-5FE0-4BF4-A8F0-07537DDC60AB}"/>
                </a:ext>
              </a:extLst>
            </p:cNvPr>
            <p:cNvSpPr/>
            <p:nvPr/>
          </p:nvSpPr>
          <p:spPr bwMode="auto">
            <a:xfrm>
              <a:off x="3185736" y="1635646"/>
              <a:ext cx="540000" cy="540000"/>
            </a:xfrm>
            <a:prstGeom prst="ellipse">
              <a:avLst/>
            </a:prstGeom>
            <a:solidFill>
              <a:schemeClr val="bg1"/>
            </a:solidFill>
            <a:ln w="28575" cap="flat" cmpd="sng" algn="ctr">
              <a:solidFill>
                <a:schemeClr val="tx1">
                  <a:lumMod val="50000"/>
                  <a:lumOff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8" name="2 Rectángulo">
              <a:extLst>
                <a:ext uri="{FF2B5EF4-FFF2-40B4-BE49-F238E27FC236}">
                  <a16:creationId xmlns:a16="http://schemas.microsoft.com/office/drawing/2014/main" id="{F11250F6-312A-4002-A34F-413EFCB8D54B}"/>
                </a:ext>
              </a:extLst>
            </p:cNvPr>
            <p:cNvSpPr/>
            <p:nvPr/>
          </p:nvSpPr>
          <p:spPr>
            <a:xfrm>
              <a:off x="3185736" y="1782536"/>
              <a:ext cx="540000" cy="246221"/>
            </a:xfrm>
            <a:prstGeom prst="rect">
              <a:avLst/>
            </a:prstGeom>
            <a:ln w="28575">
              <a:noFill/>
            </a:ln>
          </p:spPr>
          <p:txBody>
            <a:bodyPr wrap="square">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2023</a:t>
              </a:r>
            </a:p>
          </p:txBody>
        </p:sp>
      </p:grpSp>
      <p:sp>
        <p:nvSpPr>
          <p:cNvPr id="44" name="2 Rectángulo">
            <a:extLst>
              <a:ext uri="{FF2B5EF4-FFF2-40B4-BE49-F238E27FC236}">
                <a16:creationId xmlns:a16="http://schemas.microsoft.com/office/drawing/2014/main" id="{A34BDB0B-3D54-4FAD-AFDD-F7E204C39B0F}"/>
              </a:ext>
            </a:extLst>
          </p:cNvPr>
          <p:cNvSpPr/>
          <p:nvPr/>
        </p:nvSpPr>
        <p:spPr>
          <a:xfrm>
            <a:off x="2531773" y="2645860"/>
            <a:ext cx="1980000" cy="36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Incremento del 0,3% de las emisiones respecto de 1990</a:t>
            </a:r>
          </a:p>
        </p:txBody>
      </p:sp>
      <p:sp>
        <p:nvSpPr>
          <p:cNvPr id="50" name="2 Rectángulo">
            <a:extLst>
              <a:ext uri="{FF2B5EF4-FFF2-40B4-BE49-F238E27FC236}">
                <a16:creationId xmlns:a16="http://schemas.microsoft.com/office/drawing/2014/main" id="{405338C5-42A5-4EB8-9946-0931BECA69AA}"/>
              </a:ext>
            </a:extLst>
          </p:cNvPr>
          <p:cNvSpPr/>
          <p:nvPr/>
        </p:nvSpPr>
        <p:spPr>
          <a:xfrm>
            <a:off x="2531773" y="3093839"/>
            <a:ext cx="1980000" cy="54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21% de generación de energía a través de renovables orientada al consumidor final</a:t>
            </a:r>
          </a:p>
        </p:txBody>
      </p:sp>
      <p:sp>
        <p:nvSpPr>
          <p:cNvPr id="51" name="2 Rectángulo">
            <a:extLst>
              <a:ext uri="{FF2B5EF4-FFF2-40B4-BE49-F238E27FC236}">
                <a16:creationId xmlns:a16="http://schemas.microsoft.com/office/drawing/2014/main" id="{84D915E7-A25E-438D-B093-244877C04AB9}"/>
              </a:ext>
            </a:extLst>
          </p:cNvPr>
          <p:cNvSpPr/>
          <p:nvPr/>
        </p:nvSpPr>
        <p:spPr>
          <a:xfrm>
            <a:off x="2531773" y="3723918"/>
            <a:ext cx="1980000" cy="36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a:latin typeface="+mj-lt"/>
                <a:cs typeface="Helvetica" panose="020B0604020202020204" pitchFamily="34" charset="0"/>
              </a:rPr>
              <a:t>Dependencia energética del exterior del 69%</a:t>
            </a:r>
          </a:p>
        </p:txBody>
      </p:sp>
      <p:grpSp>
        <p:nvGrpSpPr>
          <p:cNvPr id="52" name="Group 51">
            <a:extLst>
              <a:ext uri="{FF2B5EF4-FFF2-40B4-BE49-F238E27FC236}">
                <a16:creationId xmlns:a16="http://schemas.microsoft.com/office/drawing/2014/main" id="{5EA55040-509D-4CEA-BE23-D961D6B8A1F2}"/>
              </a:ext>
            </a:extLst>
          </p:cNvPr>
          <p:cNvGrpSpPr/>
          <p:nvPr/>
        </p:nvGrpSpPr>
        <p:grpSpPr>
          <a:xfrm>
            <a:off x="2531773" y="2315874"/>
            <a:ext cx="1980000" cy="256084"/>
            <a:chOff x="355677" y="2315874"/>
            <a:chExt cx="1980000" cy="256084"/>
          </a:xfrm>
        </p:grpSpPr>
        <p:sp>
          <p:nvSpPr>
            <p:cNvPr id="53" name="2 Rectángulo">
              <a:extLst>
                <a:ext uri="{FF2B5EF4-FFF2-40B4-BE49-F238E27FC236}">
                  <a16:creationId xmlns:a16="http://schemas.microsoft.com/office/drawing/2014/main" id="{FB3D6B5B-6A10-448B-A483-DF0BEBD2D256}"/>
                </a:ext>
              </a:extLst>
            </p:cNvPr>
            <p:cNvSpPr/>
            <p:nvPr/>
          </p:nvSpPr>
          <p:spPr>
            <a:xfrm>
              <a:off x="355677" y="2315874"/>
              <a:ext cx="1980000" cy="180000"/>
            </a:xfrm>
            <a:prstGeom prst="rect">
              <a:avLst/>
            </a:prstGeom>
            <a:ln w="28575">
              <a:noFill/>
            </a:ln>
          </p:spPr>
          <p:txBody>
            <a:bodyPr wrap="square" anchor="ctr">
              <a:no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r>
                <a:rPr lang="es-ES" sz="1000" b="1">
                  <a:latin typeface="+mj-lt"/>
                  <a:cs typeface="Helvetica" panose="020B0604020202020204" pitchFamily="34" charset="0"/>
                </a:rPr>
                <a:t>Estado de evolución </a:t>
              </a:r>
            </a:p>
          </p:txBody>
        </p:sp>
        <p:cxnSp>
          <p:nvCxnSpPr>
            <p:cNvPr id="54" name="Straight Connector 53">
              <a:extLst>
                <a:ext uri="{FF2B5EF4-FFF2-40B4-BE49-F238E27FC236}">
                  <a16:creationId xmlns:a16="http://schemas.microsoft.com/office/drawing/2014/main" id="{B8569DE7-8C90-4168-B363-60BA4018910D}"/>
                </a:ext>
              </a:extLst>
            </p:cNvPr>
            <p:cNvCxnSpPr>
              <a:cxnSpLocks/>
            </p:cNvCxnSpPr>
            <p:nvPr/>
          </p:nvCxnSpPr>
          <p:spPr bwMode="auto">
            <a:xfrm flipV="1">
              <a:off x="355677" y="2571958"/>
              <a:ext cx="1980000" cy="0"/>
            </a:xfrm>
            <a:prstGeom prst="line">
              <a:avLst/>
            </a:prstGeom>
            <a:noFill/>
            <a:ln w="12700" cap="flat" cmpd="sng" algn="ctr">
              <a:solidFill>
                <a:srgbClr val="2F9EAC"/>
              </a:solidFill>
              <a:prstDash val="solid"/>
              <a:round/>
              <a:headEnd type="none" w="med" len="med"/>
              <a:tailEnd type="none" w="med" len="med"/>
            </a:ln>
            <a:effectLst/>
          </p:spPr>
        </p:cxnSp>
      </p:grpSp>
      <p:sp>
        <p:nvSpPr>
          <p:cNvPr id="2" name="Slide Number Placeholder 1">
            <a:extLst>
              <a:ext uri="{FF2B5EF4-FFF2-40B4-BE49-F238E27FC236}">
                <a16:creationId xmlns:a16="http://schemas.microsoft.com/office/drawing/2014/main" id="{82D07856-878A-447E-A24E-43C7FBCC4C37}"/>
              </a:ext>
            </a:extLst>
          </p:cNvPr>
          <p:cNvSpPr>
            <a:spLocks noGrp="1"/>
          </p:cNvSpPr>
          <p:nvPr>
            <p:ph type="sldNum" sz="quarter" idx="12"/>
          </p:nvPr>
        </p:nvSpPr>
        <p:spPr/>
        <p:txBody>
          <a:bodyPr/>
          <a:lstStyle/>
          <a:p>
            <a:pPr>
              <a:defRPr/>
            </a:pPr>
            <a:fld id="{B168D99D-E240-4725-A941-467C0249495E}" type="slidenum">
              <a:rPr lang="es-ES_tradnl" altLang="es-ES" smtClean="0"/>
              <a:pPr>
                <a:defRPr/>
              </a:pPr>
              <a:t>2</a:t>
            </a:fld>
            <a:endParaRPr lang="es-ES_tradnl" altLang="es-ES"/>
          </a:p>
        </p:txBody>
      </p:sp>
    </p:spTree>
    <p:extLst>
      <p:ext uri="{BB962C8B-B14F-4D97-AF65-F5344CB8AC3E}">
        <p14:creationId xmlns:p14="http://schemas.microsoft.com/office/powerpoint/2010/main" val="1465260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extLst>
              <p:ext uri="{D42A27DB-BD31-4B8C-83A1-F6EECF244321}">
                <p14:modId xmlns:p14="http://schemas.microsoft.com/office/powerpoint/2010/main" val="1724392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F153CE2D-9587-4809-9D44-EAF871061C9F}"/>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La red eléctrica inteligente en acción</a:t>
            </a:r>
          </a:p>
        </p:txBody>
      </p:sp>
      <p:sp>
        <p:nvSpPr>
          <p:cNvPr id="10" name="Right Triangle 9">
            <a:extLst>
              <a:ext uri="{FF2B5EF4-FFF2-40B4-BE49-F238E27FC236}">
                <a16:creationId xmlns:a16="http://schemas.microsoft.com/office/drawing/2014/main" id="{AE33F72E-5687-4AF4-B2E5-C174AB40BB25}"/>
              </a:ext>
            </a:extLst>
          </p:cNvPr>
          <p:cNvSpPr/>
          <p:nvPr/>
        </p:nvSpPr>
        <p:spPr bwMode="auto">
          <a:xfrm rot="10800000">
            <a:off x="324046" y="1513598"/>
            <a:ext cx="359519" cy="194056"/>
          </a:xfrm>
          <a:prstGeom prst="rtTriangle">
            <a:avLst/>
          </a:prstGeom>
          <a:solidFill>
            <a:srgbClr val="1F6D7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6" name="Rectangle 5">
            <a:extLst>
              <a:ext uri="{FF2B5EF4-FFF2-40B4-BE49-F238E27FC236}">
                <a16:creationId xmlns:a16="http://schemas.microsoft.com/office/drawing/2014/main" id="{19FC585F-09EF-4814-8136-5412DDE7C65A}"/>
              </a:ext>
            </a:extLst>
          </p:cNvPr>
          <p:cNvSpPr/>
          <p:nvPr/>
        </p:nvSpPr>
        <p:spPr bwMode="auto">
          <a:xfrm>
            <a:off x="620067" y="843558"/>
            <a:ext cx="3896523" cy="424847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756000" rIns="91440" bIns="45720" numCol="1" rtlCol="0" anchor="t" anchorCtr="0" compatLnSpc="1">
            <a:prstTxWarp prst="textNoShape">
              <a:avLst/>
            </a:prstTxWarp>
          </a:bodyPr>
          <a:lstStyle/>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Aprox. 3% flota electrificada en 2030, según PNIEC</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Integración como consumo</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Integración como batería (V2H, V2G)</a:t>
            </a:r>
          </a:p>
        </p:txBody>
      </p:sp>
      <p:sp>
        <p:nvSpPr>
          <p:cNvPr id="8" name="Rectangle 7">
            <a:extLst>
              <a:ext uri="{FF2B5EF4-FFF2-40B4-BE49-F238E27FC236}">
                <a16:creationId xmlns:a16="http://schemas.microsoft.com/office/drawing/2014/main" id="{276AA0A4-086C-4055-ADDD-08FCA3F80D95}"/>
              </a:ext>
            </a:extLst>
          </p:cNvPr>
          <p:cNvSpPr/>
          <p:nvPr/>
        </p:nvSpPr>
        <p:spPr bwMode="auto">
          <a:xfrm>
            <a:off x="323527" y="973598"/>
            <a:ext cx="3672061" cy="540000"/>
          </a:xfrm>
          <a:prstGeom prst="rect">
            <a:avLst/>
          </a:prstGeom>
          <a:solidFill>
            <a:srgbClr val="2E9FAD"/>
          </a:solidFill>
          <a:ln w="9525" cap="flat" cmpd="sng" algn="ctr">
            <a:noFill/>
            <a:prstDash val="solid"/>
            <a:round/>
            <a:headEnd type="none" w="med" len="med"/>
            <a:tailEnd type="none" w="med" len="med"/>
          </a:ln>
          <a:effectLst/>
        </p:spPr>
        <p:txBody>
          <a:bodyPr vert="horz" wrap="square" lIns="36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 sz="1200" b="1" i="0" u="none" strike="noStrike" cap="none" normalizeH="0" baseline="0">
                <a:ln>
                  <a:noFill/>
                </a:ln>
                <a:solidFill>
                  <a:schemeClr val="bg1"/>
                </a:solidFill>
                <a:effectLst/>
                <a:latin typeface="+mj-lt"/>
                <a:ea typeface="ＭＳ Ｐゴシック" pitchFamily="-107" charset="-128"/>
                <a:cs typeface="ＭＳ Ｐゴシック" pitchFamily="-107" charset="-128"/>
              </a:rPr>
              <a:t>5. Integración de la movilidad eléctrica</a:t>
            </a:r>
          </a:p>
        </p:txBody>
      </p:sp>
      <p:grpSp>
        <p:nvGrpSpPr>
          <p:cNvPr id="22" name="Group 21">
            <a:extLst>
              <a:ext uri="{FF2B5EF4-FFF2-40B4-BE49-F238E27FC236}">
                <a16:creationId xmlns:a16="http://schemas.microsoft.com/office/drawing/2014/main" id="{D0B1D922-CC03-42A8-9379-FA714B3E0995}"/>
              </a:ext>
            </a:extLst>
          </p:cNvPr>
          <p:cNvGrpSpPr/>
          <p:nvPr/>
        </p:nvGrpSpPr>
        <p:grpSpPr>
          <a:xfrm>
            <a:off x="4901663" y="1271814"/>
            <a:ext cx="430658" cy="1224000"/>
            <a:chOff x="4141342" y="1347614"/>
            <a:chExt cx="430658" cy="1224000"/>
          </a:xfrm>
        </p:grpSpPr>
        <p:sp>
          <p:nvSpPr>
            <p:cNvPr id="20" name="Arrow: Chevron 19">
              <a:extLst>
                <a:ext uri="{FF2B5EF4-FFF2-40B4-BE49-F238E27FC236}">
                  <a16:creationId xmlns:a16="http://schemas.microsoft.com/office/drawing/2014/main" id="{F6F32FAB-5528-4EAD-BCCA-DDB4B305F1EC}"/>
                </a:ext>
              </a:extLst>
            </p:cNvPr>
            <p:cNvSpPr/>
            <p:nvPr/>
          </p:nvSpPr>
          <p:spPr bwMode="auto">
            <a:xfrm>
              <a:off x="4141342" y="1563614"/>
              <a:ext cx="108000" cy="792000"/>
            </a:xfrm>
            <a:prstGeom prst="chevron">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9" name="Arrow: Chevron 38">
              <a:extLst>
                <a:ext uri="{FF2B5EF4-FFF2-40B4-BE49-F238E27FC236}">
                  <a16:creationId xmlns:a16="http://schemas.microsoft.com/office/drawing/2014/main" id="{B48B5275-FF75-4AA1-B88B-F9081800649B}"/>
                </a:ext>
              </a:extLst>
            </p:cNvPr>
            <p:cNvSpPr/>
            <p:nvPr/>
          </p:nvSpPr>
          <p:spPr bwMode="auto">
            <a:xfrm>
              <a:off x="4251574" y="1473614"/>
              <a:ext cx="143174" cy="972000"/>
            </a:xfrm>
            <a:prstGeom prst="chevron">
              <a:avLst>
                <a:gd name="adj" fmla="val 58316"/>
              </a:avLst>
            </a:prstGeom>
            <a:solidFill>
              <a:srgbClr val="CA604A">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0" name="Arrow: Chevron 39">
              <a:extLst>
                <a:ext uri="{FF2B5EF4-FFF2-40B4-BE49-F238E27FC236}">
                  <a16:creationId xmlns:a16="http://schemas.microsoft.com/office/drawing/2014/main" id="{CC98F8FA-59BA-4FC2-9CCB-CD2B9F0C249B}"/>
                </a:ext>
              </a:extLst>
            </p:cNvPr>
            <p:cNvSpPr/>
            <p:nvPr/>
          </p:nvSpPr>
          <p:spPr bwMode="auto">
            <a:xfrm>
              <a:off x="4361806" y="1347614"/>
              <a:ext cx="210194" cy="1224000"/>
            </a:xfrm>
            <a:prstGeom prst="chevron">
              <a:avLst>
                <a:gd name="adj" fmla="val 65537"/>
              </a:avLst>
            </a:prstGeom>
            <a:solidFill>
              <a:srgbClr val="CA604A">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sp>
        <p:nvSpPr>
          <p:cNvPr id="58" name="Rectangle 57">
            <a:extLst>
              <a:ext uri="{FF2B5EF4-FFF2-40B4-BE49-F238E27FC236}">
                <a16:creationId xmlns:a16="http://schemas.microsoft.com/office/drawing/2014/main" id="{AC3792FE-70C7-4E5C-8880-AD357D2C561B}"/>
              </a:ext>
            </a:extLst>
          </p:cNvPr>
          <p:cNvSpPr/>
          <p:nvPr/>
        </p:nvSpPr>
        <p:spPr bwMode="auto">
          <a:xfrm>
            <a:off x="5652121" y="1275790"/>
            <a:ext cx="2952328" cy="1656000"/>
          </a:xfrm>
          <a:prstGeom prst="rect">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72000" rIns="91440" bIns="45720" numCol="1" rtlCol="0" anchor="t" anchorCtr="0" compatLnSpc="1">
            <a:prstTxWarp prst="textNoShape">
              <a:avLst/>
            </a:prstTxWarp>
          </a:bodyPr>
          <a:lstStyle/>
          <a:p>
            <a:pPr marL="171450" marR="0" indent="-171450" algn="ctr" defTabSz="914400" rtl="0" eaLnBrk="1" fontAlgn="base" latinLnBrk="0" hangingPunct="1">
              <a:spcBef>
                <a:spcPts val="600"/>
              </a:spcBef>
              <a:spcAft>
                <a:spcPts val="600"/>
              </a:spcAft>
              <a:buClrTx/>
              <a:buSzTx/>
              <a:buFont typeface="Wingdings" panose="05000000000000000000" pitchFamily="2" charset="2"/>
              <a:buChar char="Ø"/>
              <a:tabLst/>
            </a:pPr>
            <a:r>
              <a:rPr lang="es-ES_tradnl" sz="1000">
                <a:latin typeface="Arial" pitchFamily="-107" charset="0"/>
                <a:ea typeface="ＭＳ Ｐゴシック" pitchFamily="-107" charset="-128"/>
                <a:cs typeface="ＭＳ Ｐゴシック" pitchFamily="-107" charset="-128"/>
              </a:rPr>
              <a:t>Mayor participación de los usuarios</a:t>
            </a:r>
          </a:p>
          <a:p>
            <a:pPr marL="171450" marR="0" indent="-171450" algn="ctr" defTabSz="914400" rtl="0" eaLnBrk="1" fontAlgn="base" latinLnBrk="0" hangingPunct="1">
              <a:spcBef>
                <a:spcPts val="600"/>
              </a:spcBef>
              <a:spcAft>
                <a:spcPts val="600"/>
              </a:spcAft>
              <a:buClrTx/>
              <a:buSzTx/>
              <a:buFont typeface="Wingdings" panose="05000000000000000000" pitchFamily="2" charset="2"/>
              <a:buChar char="Ø"/>
              <a:tabLst/>
            </a:pPr>
            <a:r>
              <a:rPr lang="es-ES_tradnl" sz="1000">
                <a:latin typeface="Arial" pitchFamily="-107" charset="0"/>
                <a:ea typeface="ＭＳ Ｐゴシック" pitchFamily="-107" charset="-128"/>
                <a:cs typeface="ＭＳ Ｐゴシック" pitchFamily="-107" charset="-128"/>
              </a:rPr>
              <a:t>Incremento de la capacidad efectiva de red a través de Smart </a:t>
            </a:r>
            <a:r>
              <a:rPr lang="es-ES_tradnl" sz="1000" err="1">
                <a:latin typeface="Arial" pitchFamily="-107" charset="0"/>
                <a:ea typeface="ＭＳ Ｐゴシック" pitchFamily="-107" charset="-128"/>
                <a:cs typeface="ＭＳ Ｐゴシック" pitchFamily="-107" charset="-128"/>
              </a:rPr>
              <a:t>Grids</a:t>
            </a:r>
            <a:r>
              <a:rPr lang="es-ES_tradnl" sz="1000">
                <a:latin typeface="Arial" pitchFamily="-107" charset="0"/>
                <a:ea typeface="ＭＳ Ｐゴシック" pitchFamily="-107" charset="-128"/>
                <a:cs typeface="ＭＳ Ｐゴシック" pitchFamily="-107" charset="-128"/>
              </a:rPr>
              <a:t> (baterías conectadas a la red)</a:t>
            </a:r>
          </a:p>
          <a:p>
            <a:pPr marL="171450" marR="0" indent="-171450" algn="ctr" defTabSz="914400" rtl="0" eaLnBrk="1" fontAlgn="base" latinLnBrk="0" hangingPunct="1">
              <a:spcBef>
                <a:spcPts val="600"/>
              </a:spcBef>
              <a:spcAft>
                <a:spcPts val="600"/>
              </a:spcAft>
              <a:buClrTx/>
              <a:buSzTx/>
              <a:buFont typeface="Wingdings" panose="05000000000000000000" pitchFamily="2" charset="2"/>
              <a:buChar char="Ø"/>
              <a:tabLst/>
            </a:pPr>
            <a:r>
              <a:rPr kumimoji="0" lang="es-ES_tradnl" sz="1000" i="0" u="none" strike="noStrike" cap="none" normalizeH="0" baseline="0">
                <a:ln>
                  <a:noFill/>
                </a:ln>
                <a:effectLst/>
                <a:latin typeface="Arial" pitchFamily="-107" charset="0"/>
                <a:ea typeface="ＭＳ Ｐゴシック" pitchFamily="-107" charset="-128"/>
                <a:cs typeface="ＭＳ Ｐゴシック" pitchFamily="-107" charset="-128"/>
              </a:rPr>
              <a:t>Mejora de la fiab</a:t>
            </a:r>
            <a:r>
              <a:rPr lang="es-ES_tradnl" sz="1000">
                <a:latin typeface="Arial" pitchFamily="-107" charset="0"/>
                <a:ea typeface="ＭＳ Ｐゴシック" pitchFamily="-107" charset="-128"/>
                <a:cs typeface="ＭＳ Ｐゴシック" pitchFamily="-107" charset="-128"/>
              </a:rPr>
              <a:t>ilidad de suministro</a:t>
            </a:r>
          </a:p>
          <a:p>
            <a:pPr marL="171450" marR="0" indent="-171450" algn="ctr" defTabSz="914400" rtl="0" eaLnBrk="1" fontAlgn="base" latinLnBrk="0" hangingPunct="1">
              <a:spcBef>
                <a:spcPts val="600"/>
              </a:spcBef>
              <a:spcAft>
                <a:spcPts val="600"/>
              </a:spcAft>
              <a:buClrTx/>
              <a:buSzTx/>
              <a:buFont typeface="Wingdings" panose="05000000000000000000" pitchFamily="2" charset="2"/>
              <a:buChar char="Ø"/>
              <a:tabLst/>
            </a:pPr>
            <a:r>
              <a:rPr kumimoji="0" lang="es-ES_tradnl" sz="1000" i="0" u="none" strike="noStrike" cap="none" normalizeH="0" baseline="0">
                <a:ln>
                  <a:noFill/>
                </a:ln>
                <a:effectLst/>
                <a:latin typeface="Arial" pitchFamily="-107" charset="0"/>
                <a:ea typeface="ＭＳ Ｐゴシック" pitchFamily="-107" charset="-128"/>
                <a:cs typeface="ＭＳ Ｐゴシック" pitchFamily="-107" charset="-128"/>
              </a:rPr>
              <a:t>Incremento de la concienciación energética</a:t>
            </a:r>
          </a:p>
        </p:txBody>
      </p:sp>
      <p:sp>
        <p:nvSpPr>
          <p:cNvPr id="5" name="Oval 4">
            <a:extLst>
              <a:ext uri="{FF2B5EF4-FFF2-40B4-BE49-F238E27FC236}">
                <a16:creationId xmlns:a16="http://schemas.microsoft.com/office/drawing/2014/main" id="{C8766886-9689-4CAA-8C0E-2679FEAFDAC1}"/>
              </a:ext>
            </a:extLst>
          </p:cNvPr>
          <p:cNvSpPr/>
          <p:nvPr/>
        </p:nvSpPr>
        <p:spPr bwMode="auto">
          <a:xfrm>
            <a:off x="683565" y="3435846"/>
            <a:ext cx="216024" cy="216024"/>
          </a:xfrm>
          <a:prstGeom prst="ellipse">
            <a:avLst/>
          </a:prstGeom>
          <a:solidFill>
            <a:srgbClr val="2E9FA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5" name="Rectangle 34">
            <a:extLst>
              <a:ext uri="{FF2B5EF4-FFF2-40B4-BE49-F238E27FC236}">
                <a16:creationId xmlns:a16="http://schemas.microsoft.com/office/drawing/2014/main" id="{2B73E314-0576-4AB9-9DFE-F70BD5CB39A8}"/>
              </a:ext>
            </a:extLst>
          </p:cNvPr>
          <p:cNvSpPr/>
          <p:nvPr/>
        </p:nvSpPr>
        <p:spPr bwMode="auto">
          <a:xfrm>
            <a:off x="899589" y="3435846"/>
            <a:ext cx="3096000" cy="216024"/>
          </a:xfrm>
          <a:prstGeom prst="rect">
            <a:avLst/>
          </a:prstGeom>
          <a:noFill/>
          <a:ln w="9525" cap="flat" cmpd="sng" algn="ctr">
            <a:noFill/>
            <a:prstDash val="solid"/>
            <a:round/>
            <a:headEnd type="none" w="med" len="med"/>
            <a:tailEnd type="none" w="med" len="med"/>
          </a:ln>
          <a:effectLst/>
        </p:spPr>
        <p:txBody>
          <a:bodyPr vert="horz" wrap="square" lIns="9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solidFill>
                  <a:srgbClr val="2E9FAD"/>
                </a:solidFill>
                <a:effectLst/>
                <a:latin typeface="+mj-lt"/>
                <a:ea typeface="ＭＳ Ｐゴシック" pitchFamily="-107" charset="-128"/>
                <a:cs typeface="ＭＳ Ｐゴシック" pitchFamily="-107" charset="-128"/>
              </a:rPr>
              <a:t>Tecnologías necesarias</a:t>
            </a:r>
          </a:p>
        </p:txBody>
      </p:sp>
      <p:cxnSp>
        <p:nvCxnSpPr>
          <p:cNvPr id="9" name="Straight Connector 8">
            <a:extLst>
              <a:ext uri="{FF2B5EF4-FFF2-40B4-BE49-F238E27FC236}">
                <a16:creationId xmlns:a16="http://schemas.microsoft.com/office/drawing/2014/main" id="{23FD10FC-647E-4B21-BF3F-D40F72DE705F}"/>
              </a:ext>
            </a:extLst>
          </p:cNvPr>
          <p:cNvCxnSpPr>
            <a:cxnSpLocks/>
            <a:stCxn id="5" idx="4"/>
          </p:cNvCxnSpPr>
          <p:nvPr/>
        </p:nvCxnSpPr>
        <p:spPr bwMode="auto">
          <a:xfrm>
            <a:off x="791577" y="3651870"/>
            <a:ext cx="0" cy="1368152"/>
          </a:xfrm>
          <a:prstGeom prst="line">
            <a:avLst/>
          </a:prstGeom>
          <a:noFill/>
          <a:ln w="28575" cap="flat" cmpd="sng" algn="ctr">
            <a:solidFill>
              <a:srgbClr val="2E9FAD"/>
            </a:solidFill>
            <a:prstDash val="solid"/>
            <a:round/>
            <a:headEnd type="none" w="med" len="med"/>
            <a:tailEnd type="none" w="med" len="med"/>
          </a:ln>
          <a:effectLst/>
        </p:spPr>
      </p:cxnSp>
      <p:sp>
        <p:nvSpPr>
          <p:cNvPr id="46" name="Rectangle 45">
            <a:extLst>
              <a:ext uri="{FF2B5EF4-FFF2-40B4-BE49-F238E27FC236}">
                <a16:creationId xmlns:a16="http://schemas.microsoft.com/office/drawing/2014/main" id="{85F4F534-BD2F-4223-AD37-5E374B56D997}"/>
              </a:ext>
            </a:extLst>
          </p:cNvPr>
          <p:cNvSpPr/>
          <p:nvPr/>
        </p:nvSpPr>
        <p:spPr bwMode="auto">
          <a:xfrm>
            <a:off x="791576" y="3723878"/>
            <a:ext cx="3725011" cy="1296144"/>
          </a:xfrm>
          <a:prstGeom prst="rect">
            <a:avLst/>
          </a:prstGeom>
          <a:noFill/>
          <a:ln w="9525" cap="flat" cmpd="sng" algn="ctr">
            <a:noFill/>
            <a:prstDash val="solid"/>
            <a:round/>
            <a:headEnd type="none" w="med" len="med"/>
            <a:tailEnd type="none" w="med" len="med"/>
          </a:ln>
          <a:effectLst/>
        </p:spPr>
        <p:txBody>
          <a:bodyPr vert="horz" wrap="square" lIns="36000" tIns="0" rIns="91440" bIns="0" numCol="1" rtlCol="0" anchor="t" anchorCtr="0" compatLnSpc="1">
            <a:prstTxWarp prst="textNoShape">
              <a:avLst/>
            </a:prstTxWarp>
          </a:bodyPr>
          <a:lstStyle/>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err="1">
                <a:ln>
                  <a:noFill/>
                </a:ln>
                <a:effectLst/>
                <a:latin typeface="+mj-lt"/>
                <a:ea typeface="ＭＳ Ｐゴシック" pitchFamily="-107" charset="-128"/>
                <a:cs typeface="ＭＳ Ｐゴシック" pitchFamily="-107" charset="-128"/>
              </a:rPr>
              <a:t>Sensorización</a:t>
            </a:r>
            <a:r>
              <a:rPr kumimoji="0" lang="es-ES" sz="1000" i="0" u="none" strike="noStrike" cap="none" normalizeH="0" baseline="0">
                <a:ln>
                  <a:noFill/>
                </a:ln>
                <a:effectLst/>
                <a:latin typeface="+mj-lt"/>
                <a:ea typeface="ＭＳ Ｐゴシック" pitchFamily="-107" charset="-128"/>
                <a:cs typeface="ＭＳ Ｐゴシック" pitchFamily="-107" charset="-128"/>
              </a:rPr>
              <a:t> y monitorización remota</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Sistemas de comunicación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Analítica de datos</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Plataformas de gestión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lang="es-ES" sz="1000">
                <a:latin typeface="+mj-lt"/>
                <a:ea typeface="ＭＳ Ｐゴシック" pitchFamily="-107" charset="-128"/>
                <a:cs typeface="ＭＳ Ｐゴシック" pitchFamily="-107" charset="-128"/>
              </a:rPr>
              <a:t>Tecnologías de almacenamiento</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Aplicaciones de móviles (APP)</a:t>
            </a:r>
          </a:p>
        </p:txBody>
      </p:sp>
      <p:grpSp>
        <p:nvGrpSpPr>
          <p:cNvPr id="18" name="Group 17">
            <a:extLst>
              <a:ext uri="{FF2B5EF4-FFF2-40B4-BE49-F238E27FC236}">
                <a16:creationId xmlns:a16="http://schemas.microsoft.com/office/drawing/2014/main" id="{C483EA9D-55D9-40E4-BAC4-713FA399022D}"/>
              </a:ext>
            </a:extLst>
          </p:cNvPr>
          <p:cNvGrpSpPr/>
          <p:nvPr/>
        </p:nvGrpSpPr>
        <p:grpSpPr>
          <a:xfrm>
            <a:off x="5292080" y="802266"/>
            <a:ext cx="3456385" cy="587048"/>
            <a:chOff x="5292080" y="699542"/>
            <a:chExt cx="3456385" cy="587048"/>
          </a:xfrm>
        </p:grpSpPr>
        <p:sp>
          <p:nvSpPr>
            <p:cNvPr id="50" name="Rectangle 49">
              <a:extLst>
                <a:ext uri="{FF2B5EF4-FFF2-40B4-BE49-F238E27FC236}">
                  <a16:creationId xmlns:a16="http://schemas.microsoft.com/office/drawing/2014/main" id="{4E6F1991-1963-4318-9AD7-66E34F8556E8}"/>
                </a:ext>
              </a:extLst>
            </p:cNvPr>
            <p:cNvSpPr/>
            <p:nvPr/>
          </p:nvSpPr>
          <p:spPr bwMode="auto">
            <a:xfrm>
              <a:off x="5508105" y="813066"/>
              <a:ext cx="3240360" cy="360000"/>
            </a:xfrm>
            <a:prstGeom prst="rect">
              <a:avLst/>
            </a:prstGeom>
            <a:solidFill>
              <a:srgbClr val="CA604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rPr>
                <a:t>Mejoras generadas</a:t>
              </a:r>
            </a:p>
          </p:txBody>
        </p:sp>
        <p:grpSp>
          <p:nvGrpSpPr>
            <p:cNvPr id="16" name="Group 15">
              <a:extLst>
                <a:ext uri="{FF2B5EF4-FFF2-40B4-BE49-F238E27FC236}">
                  <a16:creationId xmlns:a16="http://schemas.microsoft.com/office/drawing/2014/main" id="{0E6F7D7A-3716-4C9A-97A8-D7F314DE3C9A}"/>
                </a:ext>
              </a:extLst>
            </p:cNvPr>
            <p:cNvGrpSpPr/>
            <p:nvPr/>
          </p:nvGrpSpPr>
          <p:grpSpPr>
            <a:xfrm>
              <a:off x="5292080" y="699542"/>
              <a:ext cx="587048" cy="587048"/>
              <a:chOff x="5292080" y="699542"/>
              <a:chExt cx="587048" cy="587048"/>
            </a:xfrm>
          </p:grpSpPr>
          <p:sp>
            <p:nvSpPr>
              <p:cNvPr id="13" name="Oval 12">
                <a:extLst>
                  <a:ext uri="{FF2B5EF4-FFF2-40B4-BE49-F238E27FC236}">
                    <a16:creationId xmlns:a16="http://schemas.microsoft.com/office/drawing/2014/main" id="{9941A9E5-34DA-49B5-BB8A-D6837337191E}"/>
                  </a:ext>
                </a:extLst>
              </p:cNvPr>
              <p:cNvSpPr/>
              <p:nvPr/>
            </p:nvSpPr>
            <p:spPr bwMode="auto">
              <a:xfrm>
                <a:off x="5292080" y="699542"/>
                <a:ext cx="587048" cy="587048"/>
              </a:xfrm>
              <a:prstGeom prst="ellipse">
                <a:avLst/>
              </a:prstGeom>
              <a:solidFill>
                <a:schemeClr val="bg1"/>
              </a:solidFill>
              <a:ln w="38100" cap="flat" cmpd="sng" algn="ctr">
                <a:solidFill>
                  <a:srgbClr val="CA604A"/>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1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15" name="Picture 14" descr="A person standing in front of arrows&#10;&#10;Description automatically generated">
                <a:extLst>
                  <a:ext uri="{FF2B5EF4-FFF2-40B4-BE49-F238E27FC236}">
                    <a16:creationId xmlns:a16="http://schemas.microsoft.com/office/drawing/2014/main" id="{0D85D5D1-A1F8-4ED3-A1A8-910541CA3E3B}"/>
                  </a:ext>
                </a:extLst>
              </p:cNvPr>
              <p:cNvPicPr>
                <a:picLocks noChangeAspect="1"/>
              </p:cNvPicPr>
              <p:nvPr/>
            </p:nvPicPr>
            <p:blipFill>
              <a:blip r:embed="rId7"/>
              <a:stretch>
                <a:fillRect/>
              </a:stretch>
            </p:blipFill>
            <p:spPr>
              <a:xfrm>
                <a:off x="5400113" y="813481"/>
                <a:ext cx="360000" cy="360000"/>
              </a:xfrm>
              <a:prstGeom prst="rect">
                <a:avLst/>
              </a:prstGeom>
            </p:spPr>
          </p:pic>
        </p:grpSp>
      </p:grpSp>
      <p:sp>
        <p:nvSpPr>
          <p:cNvPr id="26" name="Slide Number Placeholder 2">
            <a:extLst>
              <a:ext uri="{FF2B5EF4-FFF2-40B4-BE49-F238E27FC236}">
                <a16:creationId xmlns:a16="http://schemas.microsoft.com/office/drawing/2014/main" id="{1E7AAD0C-2BEE-4490-90A0-000296927602}"/>
              </a:ext>
            </a:extLst>
          </p:cNvPr>
          <p:cNvSpPr>
            <a:spLocks noGrp="1"/>
          </p:cNvSpPr>
          <p:nvPr>
            <p:ph type="sldNum" sz="quarter" idx="12"/>
          </p:nvPr>
        </p:nvSpPr>
        <p:spPr>
          <a:xfrm>
            <a:off x="6553200" y="4767263"/>
            <a:ext cx="2133600" cy="274637"/>
          </a:xfrm>
        </p:spPr>
        <p:txBody>
          <a:bodyPr/>
          <a:lstStyle/>
          <a:p>
            <a:pPr>
              <a:defRPr/>
            </a:pPr>
            <a:fld id="{B168D99D-E240-4725-A941-467C0249495E}" type="slidenum">
              <a:rPr lang="es-ES_tradnl" altLang="es-ES" smtClean="0"/>
              <a:pPr>
                <a:defRPr/>
              </a:pPr>
              <a:t>20</a:t>
            </a:fld>
            <a:endParaRPr lang="es-ES_tradnl" altLang="es-ES"/>
          </a:p>
        </p:txBody>
      </p:sp>
      <p:sp>
        <p:nvSpPr>
          <p:cNvPr id="27" name="Rectangle 26">
            <a:extLst>
              <a:ext uri="{FF2B5EF4-FFF2-40B4-BE49-F238E27FC236}">
                <a16:creationId xmlns:a16="http://schemas.microsoft.com/office/drawing/2014/main" id="{16B936EE-1856-487C-8546-19D3773F717A}"/>
              </a:ext>
            </a:extLst>
          </p:cNvPr>
          <p:cNvSpPr/>
          <p:nvPr/>
        </p:nvSpPr>
        <p:spPr bwMode="auto">
          <a:xfrm>
            <a:off x="4982191" y="3075806"/>
            <a:ext cx="4043684" cy="2016224"/>
          </a:xfrm>
          <a:prstGeom prst="rect">
            <a:avLst/>
          </a:prstGeom>
          <a:solidFill>
            <a:srgbClr val="E0A194"/>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28" name="Rectangle 27">
            <a:extLst>
              <a:ext uri="{FF2B5EF4-FFF2-40B4-BE49-F238E27FC236}">
                <a16:creationId xmlns:a16="http://schemas.microsoft.com/office/drawing/2014/main" id="{379F07A7-D6B3-4CC9-9AD5-FD81C8124C14}"/>
              </a:ext>
            </a:extLst>
          </p:cNvPr>
          <p:cNvSpPr/>
          <p:nvPr/>
        </p:nvSpPr>
        <p:spPr bwMode="auto">
          <a:xfrm>
            <a:off x="4904349" y="3003798"/>
            <a:ext cx="4043684" cy="2016224"/>
          </a:xfrm>
          <a:prstGeom prst="rect">
            <a:avLst/>
          </a:prstGeom>
          <a:solidFill>
            <a:schemeClr val="bg1"/>
          </a:solidFill>
          <a:ln w="12700" cap="flat" cmpd="sng" algn="ctr">
            <a:solidFill>
              <a:srgbClr val="CA604A"/>
            </a:solidFill>
            <a:prstDash val="solid"/>
            <a:round/>
            <a:headEnd type="none" w="med" len="med"/>
            <a:tailEnd type="none" w="med" len="med"/>
          </a:ln>
          <a:effectLst/>
        </p:spPr>
        <p:txBody>
          <a:bodyPr vert="horz" wrap="square" lIns="91440" tIns="108000" rIns="91440" bIns="45720" numCol="1" rtlCol="0" anchor="t" anchorCtr="0" compatLnSpc="1">
            <a:prstTxWarp prst="textNoShape">
              <a:avLst/>
            </a:prstTxWarp>
          </a:bodyPr>
          <a:lstStyle/>
          <a:p>
            <a:pPr marR="0" defTabSz="914400" rtl="0" eaLnBrk="1" fontAlgn="base" latinLnBrk="0" hangingPunct="1">
              <a:lnSpc>
                <a:spcPct val="100000"/>
              </a:lnSpc>
              <a:spcBef>
                <a:spcPts val="600"/>
              </a:spcBef>
              <a:spcAft>
                <a:spcPts val="0"/>
              </a:spcAft>
              <a:buClrTx/>
              <a:buSzTx/>
              <a:tabLst/>
            </a:pP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Estudio de V2G y comportamiento dinámico de los vehículos eléctricos</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Planificación de distribución de </a:t>
            </a:r>
            <a:r>
              <a:rPr kumimoji="0" lang="es-ES" sz="1000" b="0" i="0" u="none" strike="noStrike" cap="none" normalizeH="0" baseline="0" err="1">
                <a:ln>
                  <a:noFill/>
                </a:ln>
                <a:solidFill>
                  <a:schemeClr val="tx1"/>
                </a:solidFill>
                <a:effectLst/>
                <a:latin typeface="Arial" pitchFamily="-107" charset="0"/>
                <a:ea typeface="ＭＳ Ｐゴシック" pitchFamily="-107" charset="-128"/>
                <a:cs typeface="ＭＳ Ｐゴシック" pitchFamily="-107" charset="-128"/>
              </a:rPr>
              <a:t>PdR</a:t>
            </a: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Gestión de los </a:t>
            </a:r>
            <a:r>
              <a:rPr kumimoji="0" lang="es-ES_tradnl" sz="1000" b="0" i="0" u="none" strike="noStrike" cap="none" normalizeH="0" baseline="0" err="1">
                <a:ln>
                  <a:noFill/>
                </a:ln>
                <a:solidFill>
                  <a:schemeClr val="tx1"/>
                </a:solidFill>
                <a:effectLst/>
                <a:latin typeface="Arial" pitchFamily="-107" charset="0"/>
                <a:ea typeface="ＭＳ Ｐゴシック" pitchFamily="-107" charset="-128"/>
                <a:cs typeface="ＭＳ Ｐゴシック" pitchFamily="-107" charset="-128"/>
              </a:rPr>
              <a:t>PdR</a:t>
            </a:r>
            <a:endPar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lang="es-ES_tradnl" sz="1000">
                <a:latin typeface="Arial" pitchFamily="-107" charset="0"/>
                <a:ea typeface="ＭＳ Ｐゴシック" pitchFamily="-107" charset="-128"/>
                <a:cs typeface="ＭＳ Ｐゴシック" pitchFamily="-107" charset="-128"/>
              </a:rPr>
              <a:t>Baterías instaladas en los </a:t>
            </a:r>
            <a:r>
              <a:rPr lang="es-ES_tradnl" sz="1000" err="1">
                <a:latin typeface="Arial" pitchFamily="-107" charset="0"/>
                <a:ea typeface="ＭＳ Ｐゴシック" pitchFamily="-107" charset="-128"/>
                <a:cs typeface="ＭＳ Ｐゴシック" pitchFamily="-107" charset="-128"/>
              </a:rPr>
              <a:t>PdR</a:t>
            </a:r>
            <a:r>
              <a:rPr lang="es-ES_tradnl" sz="1000">
                <a:latin typeface="Arial" pitchFamily="-107" charset="0"/>
                <a:ea typeface="ＭＳ Ｐゴシック" pitchFamily="-107" charset="-128"/>
                <a:cs typeface="ＭＳ Ｐゴシック" pitchFamily="-107" charset="-128"/>
              </a:rPr>
              <a:t> para asegurar la carga a máxima potencia posible por cargador</a:t>
            </a:r>
            <a:endPar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29" name="Group 28">
            <a:extLst>
              <a:ext uri="{FF2B5EF4-FFF2-40B4-BE49-F238E27FC236}">
                <a16:creationId xmlns:a16="http://schemas.microsoft.com/office/drawing/2014/main" id="{1C6E17C5-5954-4CE9-8D39-02FFD0BE8E44}"/>
              </a:ext>
            </a:extLst>
          </p:cNvPr>
          <p:cNvGrpSpPr/>
          <p:nvPr/>
        </p:nvGrpSpPr>
        <p:grpSpPr>
          <a:xfrm>
            <a:off x="5219820" y="3057790"/>
            <a:ext cx="3240360" cy="216000"/>
            <a:chOff x="5219820" y="3057790"/>
            <a:chExt cx="3240360" cy="216000"/>
          </a:xfrm>
        </p:grpSpPr>
        <p:sp>
          <p:nvSpPr>
            <p:cNvPr id="30" name="Rectangle 29">
              <a:extLst>
                <a:ext uri="{FF2B5EF4-FFF2-40B4-BE49-F238E27FC236}">
                  <a16:creationId xmlns:a16="http://schemas.microsoft.com/office/drawing/2014/main" id="{E6472FA4-9928-41A1-84C8-EE57F275191D}"/>
                </a:ext>
              </a:extLst>
            </p:cNvPr>
            <p:cNvSpPr/>
            <p:nvPr/>
          </p:nvSpPr>
          <p:spPr bwMode="auto">
            <a:xfrm>
              <a:off x="5219820" y="3057790"/>
              <a:ext cx="3240360" cy="216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rgbClr val="CA6048"/>
                  </a:solidFill>
                  <a:effectLst/>
                  <a:latin typeface="Arial" pitchFamily="-107" charset="0"/>
                  <a:ea typeface="ＭＳ Ｐゴシック" pitchFamily="-107" charset="-128"/>
                  <a:cs typeface="ＭＳ Ｐゴシック" pitchFamily="-107" charset="-128"/>
                </a:rPr>
                <a:t>Casos de uso</a:t>
              </a:r>
            </a:p>
          </p:txBody>
        </p:sp>
        <p:cxnSp>
          <p:nvCxnSpPr>
            <p:cNvPr id="31" name="Straight Connector 30">
              <a:extLst>
                <a:ext uri="{FF2B5EF4-FFF2-40B4-BE49-F238E27FC236}">
                  <a16:creationId xmlns:a16="http://schemas.microsoft.com/office/drawing/2014/main" id="{E3BA6575-212C-43E1-BE39-7ADBEE980BFF}"/>
                </a:ext>
              </a:extLst>
            </p:cNvPr>
            <p:cNvCxnSpPr>
              <a:cxnSpLocks/>
            </p:cNvCxnSpPr>
            <p:nvPr/>
          </p:nvCxnSpPr>
          <p:spPr bwMode="auto">
            <a:xfrm>
              <a:off x="5849937" y="3265698"/>
              <a:ext cx="1980127" cy="0"/>
            </a:xfrm>
            <a:prstGeom prst="line">
              <a:avLst/>
            </a:prstGeom>
            <a:noFill/>
            <a:ln w="9525" cap="flat" cmpd="sng" algn="ctr">
              <a:solidFill>
                <a:srgbClr val="CA6048"/>
              </a:solidFill>
              <a:prstDash val="solid"/>
              <a:round/>
              <a:headEnd type="none" w="med" len="med"/>
              <a:tailEnd type="none" w="med" len="med"/>
            </a:ln>
            <a:effectLst/>
          </p:spPr>
        </p:cxnSp>
      </p:grpSp>
      <p:grpSp>
        <p:nvGrpSpPr>
          <p:cNvPr id="7" name="Grupo 6">
            <a:extLst>
              <a:ext uri="{FF2B5EF4-FFF2-40B4-BE49-F238E27FC236}">
                <a16:creationId xmlns:a16="http://schemas.microsoft.com/office/drawing/2014/main" id="{4E4724F3-A5E3-F4E0-7C63-AE804D4D5041}"/>
              </a:ext>
            </a:extLst>
          </p:cNvPr>
          <p:cNvGrpSpPr/>
          <p:nvPr/>
        </p:nvGrpSpPr>
        <p:grpSpPr>
          <a:xfrm>
            <a:off x="5879128" y="290972"/>
            <a:ext cx="238081" cy="238081"/>
            <a:chOff x="1178542" y="701813"/>
            <a:chExt cx="421775" cy="421775"/>
          </a:xfrm>
          <a:solidFill>
            <a:schemeClr val="bg1">
              <a:lumMod val="85000"/>
            </a:schemeClr>
          </a:solidFill>
        </p:grpSpPr>
        <p:sp>
          <p:nvSpPr>
            <p:cNvPr id="11" name="Oval 5">
              <a:extLst>
                <a:ext uri="{FF2B5EF4-FFF2-40B4-BE49-F238E27FC236}">
                  <a16:creationId xmlns:a16="http://schemas.microsoft.com/office/drawing/2014/main" id="{E89FF1E9-5A1B-9274-3046-655BC9123B7B}"/>
                </a:ext>
              </a:extLst>
            </p:cNvPr>
            <p:cNvSpPr/>
            <p:nvPr/>
          </p:nvSpPr>
          <p:spPr>
            <a:xfrm>
              <a:off x="1178542" y="701813"/>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2" name="Imagen 11" descr="Forma&#10;&#10;Descripción generada automáticamente con confianza baja">
              <a:extLst>
                <a:ext uri="{FF2B5EF4-FFF2-40B4-BE49-F238E27FC236}">
                  <a16:creationId xmlns:a16="http://schemas.microsoft.com/office/drawing/2014/main" id="{35EE362B-5AF9-6A2A-F20F-1CCB6B7274A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245429" y="768700"/>
              <a:ext cx="288000" cy="288000"/>
            </a:xfrm>
            <a:prstGeom prst="rect">
              <a:avLst/>
            </a:prstGeom>
            <a:grpFill/>
          </p:spPr>
        </p:pic>
      </p:grpSp>
      <p:grpSp>
        <p:nvGrpSpPr>
          <p:cNvPr id="14" name="Grupo 13">
            <a:extLst>
              <a:ext uri="{FF2B5EF4-FFF2-40B4-BE49-F238E27FC236}">
                <a16:creationId xmlns:a16="http://schemas.microsoft.com/office/drawing/2014/main" id="{FE55D112-21D7-4149-13F0-321F2AB0644F}"/>
              </a:ext>
            </a:extLst>
          </p:cNvPr>
          <p:cNvGrpSpPr/>
          <p:nvPr/>
        </p:nvGrpSpPr>
        <p:grpSpPr>
          <a:xfrm>
            <a:off x="6256817" y="290972"/>
            <a:ext cx="238081" cy="238081"/>
            <a:chOff x="2195611" y="1453532"/>
            <a:chExt cx="421775" cy="421775"/>
          </a:xfrm>
          <a:solidFill>
            <a:schemeClr val="bg1">
              <a:lumMod val="85000"/>
            </a:schemeClr>
          </a:solidFill>
        </p:grpSpPr>
        <p:sp>
          <p:nvSpPr>
            <p:cNvPr id="17" name="Oval 5">
              <a:extLst>
                <a:ext uri="{FF2B5EF4-FFF2-40B4-BE49-F238E27FC236}">
                  <a16:creationId xmlns:a16="http://schemas.microsoft.com/office/drawing/2014/main" id="{F3A833BD-93B0-0971-0874-75261F18865D}"/>
                </a:ext>
              </a:extLst>
            </p:cNvPr>
            <p:cNvSpPr/>
            <p:nvPr/>
          </p:nvSpPr>
          <p:spPr>
            <a:xfrm>
              <a:off x="2195611"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9" name="Imagen 18" descr="Forma&#10;&#10;Descripción generada automáticamente con confianza baja">
              <a:extLst>
                <a:ext uri="{FF2B5EF4-FFF2-40B4-BE49-F238E27FC236}">
                  <a16:creationId xmlns:a16="http://schemas.microsoft.com/office/drawing/2014/main" id="{49D04FAF-2590-DD32-0B60-E4692CA88782}"/>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2262498" y="1520419"/>
              <a:ext cx="288000" cy="288000"/>
            </a:xfrm>
            <a:prstGeom prst="rect">
              <a:avLst/>
            </a:prstGeom>
            <a:grpFill/>
          </p:spPr>
        </p:pic>
      </p:grpSp>
      <p:grpSp>
        <p:nvGrpSpPr>
          <p:cNvPr id="21" name="Grupo 20">
            <a:extLst>
              <a:ext uri="{FF2B5EF4-FFF2-40B4-BE49-F238E27FC236}">
                <a16:creationId xmlns:a16="http://schemas.microsoft.com/office/drawing/2014/main" id="{3B6FED80-BE6E-7310-395F-86021B75A787}"/>
              </a:ext>
            </a:extLst>
          </p:cNvPr>
          <p:cNvGrpSpPr/>
          <p:nvPr/>
        </p:nvGrpSpPr>
        <p:grpSpPr>
          <a:xfrm>
            <a:off x="6634506" y="290972"/>
            <a:ext cx="238081" cy="238081"/>
            <a:chOff x="3651987" y="1453532"/>
            <a:chExt cx="421775" cy="421775"/>
          </a:xfrm>
          <a:solidFill>
            <a:schemeClr val="bg1">
              <a:lumMod val="85000"/>
            </a:schemeClr>
          </a:solidFill>
        </p:grpSpPr>
        <p:sp>
          <p:nvSpPr>
            <p:cNvPr id="23" name="Oval 5">
              <a:extLst>
                <a:ext uri="{FF2B5EF4-FFF2-40B4-BE49-F238E27FC236}">
                  <a16:creationId xmlns:a16="http://schemas.microsoft.com/office/drawing/2014/main" id="{6B870D6B-4D9A-2670-BED5-35B8577BC998}"/>
                </a:ext>
              </a:extLst>
            </p:cNvPr>
            <p:cNvSpPr/>
            <p:nvPr/>
          </p:nvSpPr>
          <p:spPr>
            <a:xfrm>
              <a:off x="3651987"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24" name="Imagen 23" descr="Forma&#10;&#10;Descripción generada automáticamente con confianza baja">
              <a:extLst>
                <a:ext uri="{FF2B5EF4-FFF2-40B4-BE49-F238E27FC236}">
                  <a16:creationId xmlns:a16="http://schemas.microsoft.com/office/drawing/2014/main" id="{8960F824-625F-601F-A990-28D2D553A856}"/>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3718874" y="1520419"/>
              <a:ext cx="288000" cy="288000"/>
            </a:xfrm>
            <a:prstGeom prst="rect">
              <a:avLst/>
            </a:prstGeom>
            <a:grpFill/>
          </p:spPr>
        </p:pic>
      </p:grpSp>
      <p:grpSp>
        <p:nvGrpSpPr>
          <p:cNvPr id="25" name="Grupo 24">
            <a:extLst>
              <a:ext uri="{FF2B5EF4-FFF2-40B4-BE49-F238E27FC236}">
                <a16:creationId xmlns:a16="http://schemas.microsoft.com/office/drawing/2014/main" id="{2297E6DF-3030-7499-0010-2322A22D4AFE}"/>
              </a:ext>
            </a:extLst>
          </p:cNvPr>
          <p:cNvGrpSpPr/>
          <p:nvPr/>
        </p:nvGrpSpPr>
        <p:grpSpPr>
          <a:xfrm>
            <a:off x="7012194" y="290972"/>
            <a:ext cx="238081" cy="238081"/>
            <a:chOff x="5108363" y="1453532"/>
            <a:chExt cx="421775" cy="421775"/>
          </a:xfrm>
          <a:solidFill>
            <a:schemeClr val="bg1">
              <a:lumMod val="85000"/>
            </a:schemeClr>
          </a:solidFill>
        </p:grpSpPr>
        <p:sp>
          <p:nvSpPr>
            <p:cNvPr id="32" name="Oval 5">
              <a:extLst>
                <a:ext uri="{FF2B5EF4-FFF2-40B4-BE49-F238E27FC236}">
                  <a16:creationId xmlns:a16="http://schemas.microsoft.com/office/drawing/2014/main" id="{97EC5602-30AB-26D5-4749-B5C6BEC962D9}"/>
                </a:ext>
              </a:extLst>
            </p:cNvPr>
            <p:cNvSpPr/>
            <p:nvPr/>
          </p:nvSpPr>
          <p:spPr>
            <a:xfrm>
              <a:off x="5108363"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3" name="Imagen 32" descr="Forma&#10;&#10;Descripción generada automáticamente con confianza baja">
              <a:extLst>
                <a:ext uri="{FF2B5EF4-FFF2-40B4-BE49-F238E27FC236}">
                  <a16:creationId xmlns:a16="http://schemas.microsoft.com/office/drawing/2014/main" id="{A76FF412-FB49-8E9A-E6E5-604551C17295}"/>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100000"/>
                      </a14:imgEffect>
                    </a14:imgLayer>
                  </a14:imgProps>
                </a:ext>
              </a:extLst>
            </a:blip>
            <a:stretch>
              <a:fillRect/>
            </a:stretch>
          </p:blipFill>
          <p:spPr>
            <a:xfrm>
              <a:off x="5175250" y="1520419"/>
              <a:ext cx="288000" cy="288000"/>
            </a:xfrm>
            <a:prstGeom prst="rect">
              <a:avLst/>
            </a:prstGeom>
            <a:grpFill/>
          </p:spPr>
        </p:pic>
      </p:grpSp>
      <p:grpSp>
        <p:nvGrpSpPr>
          <p:cNvPr id="34" name="Grupo 33">
            <a:extLst>
              <a:ext uri="{FF2B5EF4-FFF2-40B4-BE49-F238E27FC236}">
                <a16:creationId xmlns:a16="http://schemas.microsoft.com/office/drawing/2014/main" id="{09594AB5-FB3E-87FD-D31F-6A6D00E4A7CC}"/>
              </a:ext>
            </a:extLst>
          </p:cNvPr>
          <p:cNvGrpSpPr/>
          <p:nvPr/>
        </p:nvGrpSpPr>
        <p:grpSpPr>
          <a:xfrm>
            <a:off x="7389883" y="290972"/>
            <a:ext cx="238081" cy="238081"/>
            <a:chOff x="6564739" y="1453532"/>
            <a:chExt cx="421775" cy="421775"/>
          </a:xfrm>
          <a:solidFill>
            <a:srgbClr val="2E9FAD"/>
          </a:solidFill>
        </p:grpSpPr>
        <p:sp>
          <p:nvSpPr>
            <p:cNvPr id="36" name="Oval 5">
              <a:extLst>
                <a:ext uri="{FF2B5EF4-FFF2-40B4-BE49-F238E27FC236}">
                  <a16:creationId xmlns:a16="http://schemas.microsoft.com/office/drawing/2014/main" id="{07CE02D7-207E-A626-9CC8-6AD125891B5D}"/>
                </a:ext>
              </a:extLst>
            </p:cNvPr>
            <p:cNvSpPr/>
            <p:nvPr/>
          </p:nvSpPr>
          <p:spPr>
            <a:xfrm>
              <a:off x="6564739"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7" name="Imagen 36" descr="Forma&#10;&#10;Descripción generada automáticamente con confianza baja">
              <a:extLst>
                <a:ext uri="{FF2B5EF4-FFF2-40B4-BE49-F238E27FC236}">
                  <a16:creationId xmlns:a16="http://schemas.microsoft.com/office/drawing/2014/main" id="{15F94C86-F79B-25BF-983E-1736E12BAFB2}"/>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100000"/>
                      </a14:imgEffect>
                    </a14:imgLayer>
                  </a14:imgProps>
                </a:ext>
              </a:extLst>
            </a:blip>
            <a:stretch>
              <a:fillRect/>
            </a:stretch>
          </p:blipFill>
          <p:spPr>
            <a:xfrm>
              <a:off x="6631626" y="1520419"/>
              <a:ext cx="288000" cy="288000"/>
            </a:xfrm>
            <a:prstGeom prst="rect">
              <a:avLst/>
            </a:prstGeom>
            <a:grpFill/>
          </p:spPr>
        </p:pic>
      </p:grpSp>
      <p:grpSp>
        <p:nvGrpSpPr>
          <p:cNvPr id="38" name="Grupo 37">
            <a:extLst>
              <a:ext uri="{FF2B5EF4-FFF2-40B4-BE49-F238E27FC236}">
                <a16:creationId xmlns:a16="http://schemas.microsoft.com/office/drawing/2014/main" id="{A4CB2D42-2F97-37B0-04F7-8E42C2576BD7}"/>
              </a:ext>
            </a:extLst>
          </p:cNvPr>
          <p:cNvGrpSpPr/>
          <p:nvPr/>
        </p:nvGrpSpPr>
        <p:grpSpPr>
          <a:xfrm>
            <a:off x="7767572" y="290972"/>
            <a:ext cx="238081" cy="238081"/>
            <a:chOff x="8021115" y="1453532"/>
            <a:chExt cx="421775" cy="421775"/>
          </a:xfrm>
          <a:solidFill>
            <a:schemeClr val="bg1">
              <a:lumMod val="85000"/>
            </a:schemeClr>
          </a:solidFill>
        </p:grpSpPr>
        <p:sp>
          <p:nvSpPr>
            <p:cNvPr id="41" name="Oval 5">
              <a:extLst>
                <a:ext uri="{FF2B5EF4-FFF2-40B4-BE49-F238E27FC236}">
                  <a16:creationId xmlns:a16="http://schemas.microsoft.com/office/drawing/2014/main" id="{88F05D79-6B5D-C5F6-8036-2F5EDC5F427F}"/>
                </a:ext>
              </a:extLst>
            </p:cNvPr>
            <p:cNvSpPr/>
            <p:nvPr/>
          </p:nvSpPr>
          <p:spPr>
            <a:xfrm>
              <a:off x="8021115"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42" name="Imagen 41" descr="Forma&#10;&#10;Descripción generada automáticamente con confianza baja">
              <a:extLst>
                <a:ext uri="{FF2B5EF4-FFF2-40B4-BE49-F238E27FC236}">
                  <a16:creationId xmlns:a16="http://schemas.microsoft.com/office/drawing/2014/main" id="{989B15EB-7BC8-AD27-278D-4452FA9E7D30}"/>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a14:imgEffect>
                    </a14:imgLayer>
                  </a14:imgProps>
                </a:ext>
              </a:extLst>
            </a:blip>
            <a:stretch>
              <a:fillRect/>
            </a:stretch>
          </p:blipFill>
          <p:spPr>
            <a:xfrm>
              <a:off x="8088002" y="1520419"/>
              <a:ext cx="288000" cy="288000"/>
            </a:xfrm>
            <a:prstGeom prst="rect">
              <a:avLst/>
            </a:prstGeom>
            <a:grpFill/>
          </p:spPr>
        </p:pic>
      </p:grpSp>
    </p:spTree>
    <p:extLst>
      <p:ext uri="{BB962C8B-B14F-4D97-AF65-F5344CB8AC3E}">
        <p14:creationId xmlns:p14="http://schemas.microsoft.com/office/powerpoint/2010/main" val="5558107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extLst>
              <p:ext uri="{D42A27DB-BD31-4B8C-83A1-F6EECF244321}">
                <p14:modId xmlns:p14="http://schemas.microsoft.com/office/powerpoint/2010/main" val="11255660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F153CE2D-9587-4809-9D44-EAF871061C9F}"/>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La red eléctrica inteligente en acción</a:t>
            </a:r>
          </a:p>
        </p:txBody>
      </p:sp>
      <p:sp>
        <p:nvSpPr>
          <p:cNvPr id="10" name="Right Triangle 9">
            <a:extLst>
              <a:ext uri="{FF2B5EF4-FFF2-40B4-BE49-F238E27FC236}">
                <a16:creationId xmlns:a16="http://schemas.microsoft.com/office/drawing/2014/main" id="{AE33F72E-5687-4AF4-B2E5-C174AB40BB25}"/>
              </a:ext>
            </a:extLst>
          </p:cNvPr>
          <p:cNvSpPr/>
          <p:nvPr/>
        </p:nvSpPr>
        <p:spPr bwMode="auto">
          <a:xfrm rot="10800000">
            <a:off x="324046" y="1513598"/>
            <a:ext cx="359519" cy="194056"/>
          </a:xfrm>
          <a:prstGeom prst="rtTriangle">
            <a:avLst/>
          </a:prstGeom>
          <a:solidFill>
            <a:srgbClr val="1F6D7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6" name="Rectangle 5">
            <a:extLst>
              <a:ext uri="{FF2B5EF4-FFF2-40B4-BE49-F238E27FC236}">
                <a16:creationId xmlns:a16="http://schemas.microsoft.com/office/drawing/2014/main" id="{19FC585F-09EF-4814-8136-5412DDE7C65A}"/>
              </a:ext>
            </a:extLst>
          </p:cNvPr>
          <p:cNvSpPr/>
          <p:nvPr/>
        </p:nvSpPr>
        <p:spPr bwMode="auto">
          <a:xfrm>
            <a:off x="620067" y="843558"/>
            <a:ext cx="3896523" cy="424847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756000" rIns="91440" bIns="45720" numCol="1" rtlCol="0" anchor="t" anchorCtr="0" compatLnSpc="1">
            <a:prstTxWarp prst="textNoShape">
              <a:avLst/>
            </a:prstTxWarp>
          </a:bodyPr>
          <a:lstStyle/>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Diseño y estudio para la mejora de rendimiento a través de modelos virtuales que repliquen la realidad</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lang="es-ES" sz="1000">
                <a:latin typeface="+mj-lt"/>
                <a:ea typeface="ＭＳ Ｐゴシック" pitchFamily="-107" charset="-128"/>
                <a:cs typeface="ＭＳ Ｐゴシック" pitchFamily="-107" charset="-128"/>
              </a:rPr>
              <a:t>Predicciones y modelización a través de datos reales y variables estimadas</a:t>
            </a:r>
          </a:p>
          <a:p>
            <a:pPr marL="285750" marR="0" indent="-285750" algn="l" defTabSz="914400" rtl="0" eaLnBrk="1" fontAlgn="base" latinLnBrk="0" hangingPunct="1">
              <a:spcBef>
                <a:spcPts val="1000"/>
              </a:spcBef>
              <a:spcAft>
                <a:spcPts val="600"/>
              </a:spcAft>
              <a:buClrTx/>
              <a:buSzTx/>
              <a:buFont typeface="Wingdings" panose="05000000000000000000" pitchFamily="2" charset="2"/>
              <a:buChar char="ü"/>
              <a:tabLst/>
            </a:pPr>
            <a:r>
              <a:rPr lang="es-ES" sz="1000">
                <a:latin typeface="+mj-lt"/>
                <a:ea typeface="ＭＳ Ｐゴシック" pitchFamily="-107" charset="-128"/>
                <a:cs typeface="ＭＳ Ｐゴシック" pitchFamily="-107" charset="-128"/>
              </a:rPr>
              <a:t>Desde I+D+i se están desarrollando grandes avances</a:t>
            </a:r>
            <a:endPar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endParaRPr>
          </a:p>
        </p:txBody>
      </p:sp>
      <p:sp>
        <p:nvSpPr>
          <p:cNvPr id="8" name="Rectangle 7">
            <a:extLst>
              <a:ext uri="{FF2B5EF4-FFF2-40B4-BE49-F238E27FC236}">
                <a16:creationId xmlns:a16="http://schemas.microsoft.com/office/drawing/2014/main" id="{276AA0A4-086C-4055-ADDD-08FCA3F80D95}"/>
              </a:ext>
            </a:extLst>
          </p:cNvPr>
          <p:cNvSpPr/>
          <p:nvPr/>
        </p:nvSpPr>
        <p:spPr bwMode="auto">
          <a:xfrm>
            <a:off x="323527" y="973598"/>
            <a:ext cx="3672061" cy="540000"/>
          </a:xfrm>
          <a:prstGeom prst="rect">
            <a:avLst/>
          </a:prstGeom>
          <a:solidFill>
            <a:srgbClr val="2E9FAD"/>
          </a:solidFill>
          <a:ln w="9525" cap="flat" cmpd="sng" algn="ctr">
            <a:noFill/>
            <a:prstDash val="solid"/>
            <a:round/>
            <a:headEnd type="none" w="med" len="med"/>
            <a:tailEnd type="none" w="med" len="med"/>
          </a:ln>
          <a:effectLst/>
        </p:spPr>
        <p:txBody>
          <a:bodyPr vert="horz" wrap="square" lIns="36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es-ES" sz="1200" b="1">
                <a:solidFill>
                  <a:schemeClr val="bg1"/>
                </a:solidFill>
                <a:latin typeface="+mj-lt"/>
                <a:ea typeface="ＭＳ Ｐゴシック" pitchFamily="-107" charset="-128"/>
                <a:cs typeface="ＭＳ Ｐゴシック" pitchFamily="-107" charset="-128"/>
              </a:rPr>
              <a:t>6</a:t>
            </a:r>
            <a:r>
              <a:rPr kumimoji="0" lang="es-ES" sz="1200" b="1" i="0" u="none" strike="noStrike" cap="none" normalizeH="0" baseline="0">
                <a:ln>
                  <a:noFill/>
                </a:ln>
                <a:solidFill>
                  <a:schemeClr val="bg1"/>
                </a:solidFill>
                <a:effectLst/>
                <a:latin typeface="+mj-lt"/>
                <a:ea typeface="ＭＳ Ｐゴシック" pitchFamily="-107" charset="-128"/>
                <a:cs typeface="ＭＳ Ｐゴシック" pitchFamily="-107" charset="-128"/>
              </a:rPr>
              <a:t>. Diseño y trabajo con Digital </a:t>
            </a:r>
            <a:r>
              <a:rPr kumimoji="0" lang="es-ES" sz="1200" b="1" i="0" u="none" strike="noStrike" cap="none" normalizeH="0" baseline="0" err="1">
                <a:ln>
                  <a:noFill/>
                </a:ln>
                <a:solidFill>
                  <a:schemeClr val="bg1"/>
                </a:solidFill>
                <a:effectLst/>
                <a:latin typeface="+mj-lt"/>
                <a:ea typeface="ＭＳ Ｐゴシック" pitchFamily="-107" charset="-128"/>
                <a:cs typeface="ＭＳ Ｐゴシック" pitchFamily="-107" charset="-128"/>
              </a:rPr>
              <a:t>Twins</a:t>
            </a:r>
            <a:endParaRPr kumimoji="0" lang="es-ES" sz="1200" b="1" i="0" u="none" strike="noStrike" cap="none" normalizeH="0" baseline="0">
              <a:ln>
                <a:noFill/>
              </a:ln>
              <a:solidFill>
                <a:schemeClr val="bg1"/>
              </a:solidFill>
              <a:effectLst/>
              <a:latin typeface="+mj-lt"/>
              <a:ea typeface="ＭＳ Ｐゴシック" pitchFamily="-107" charset="-128"/>
              <a:cs typeface="ＭＳ Ｐゴシック" pitchFamily="-107" charset="-128"/>
            </a:endParaRPr>
          </a:p>
        </p:txBody>
      </p:sp>
      <p:grpSp>
        <p:nvGrpSpPr>
          <p:cNvPr id="22" name="Group 21">
            <a:extLst>
              <a:ext uri="{FF2B5EF4-FFF2-40B4-BE49-F238E27FC236}">
                <a16:creationId xmlns:a16="http://schemas.microsoft.com/office/drawing/2014/main" id="{D0B1D922-CC03-42A8-9379-FA714B3E0995}"/>
              </a:ext>
            </a:extLst>
          </p:cNvPr>
          <p:cNvGrpSpPr/>
          <p:nvPr/>
        </p:nvGrpSpPr>
        <p:grpSpPr>
          <a:xfrm>
            <a:off x="4901663" y="1271814"/>
            <a:ext cx="430658" cy="1224000"/>
            <a:chOff x="4141342" y="1347614"/>
            <a:chExt cx="430658" cy="1224000"/>
          </a:xfrm>
        </p:grpSpPr>
        <p:sp>
          <p:nvSpPr>
            <p:cNvPr id="20" name="Arrow: Chevron 19">
              <a:extLst>
                <a:ext uri="{FF2B5EF4-FFF2-40B4-BE49-F238E27FC236}">
                  <a16:creationId xmlns:a16="http://schemas.microsoft.com/office/drawing/2014/main" id="{F6F32FAB-5528-4EAD-BCCA-DDB4B305F1EC}"/>
                </a:ext>
              </a:extLst>
            </p:cNvPr>
            <p:cNvSpPr/>
            <p:nvPr/>
          </p:nvSpPr>
          <p:spPr bwMode="auto">
            <a:xfrm>
              <a:off x="4141342" y="1563614"/>
              <a:ext cx="108000" cy="792000"/>
            </a:xfrm>
            <a:prstGeom prst="chevron">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9" name="Arrow: Chevron 38">
              <a:extLst>
                <a:ext uri="{FF2B5EF4-FFF2-40B4-BE49-F238E27FC236}">
                  <a16:creationId xmlns:a16="http://schemas.microsoft.com/office/drawing/2014/main" id="{B48B5275-FF75-4AA1-B88B-F9081800649B}"/>
                </a:ext>
              </a:extLst>
            </p:cNvPr>
            <p:cNvSpPr/>
            <p:nvPr/>
          </p:nvSpPr>
          <p:spPr bwMode="auto">
            <a:xfrm>
              <a:off x="4251574" y="1473614"/>
              <a:ext cx="143174" cy="972000"/>
            </a:xfrm>
            <a:prstGeom prst="chevron">
              <a:avLst>
                <a:gd name="adj" fmla="val 58316"/>
              </a:avLst>
            </a:prstGeom>
            <a:solidFill>
              <a:srgbClr val="CA604A">
                <a:alpha val="4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40" name="Arrow: Chevron 39">
              <a:extLst>
                <a:ext uri="{FF2B5EF4-FFF2-40B4-BE49-F238E27FC236}">
                  <a16:creationId xmlns:a16="http://schemas.microsoft.com/office/drawing/2014/main" id="{CC98F8FA-59BA-4FC2-9CCB-CD2B9F0C249B}"/>
                </a:ext>
              </a:extLst>
            </p:cNvPr>
            <p:cNvSpPr/>
            <p:nvPr/>
          </p:nvSpPr>
          <p:spPr bwMode="auto">
            <a:xfrm>
              <a:off x="4361806" y="1347614"/>
              <a:ext cx="210194" cy="1224000"/>
            </a:xfrm>
            <a:prstGeom prst="chevron">
              <a:avLst>
                <a:gd name="adj" fmla="val 65537"/>
              </a:avLst>
            </a:prstGeom>
            <a:solidFill>
              <a:srgbClr val="CA604A">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sp>
        <p:nvSpPr>
          <p:cNvPr id="58" name="Rectangle 57">
            <a:extLst>
              <a:ext uri="{FF2B5EF4-FFF2-40B4-BE49-F238E27FC236}">
                <a16:creationId xmlns:a16="http://schemas.microsoft.com/office/drawing/2014/main" id="{AC3792FE-70C7-4E5C-8880-AD357D2C561B}"/>
              </a:ext>
            </a:extLst>
          </p:cNvPr>
          <p:cNvSpPr/>
          <p:nvPr/>
        </p:nvSpPr>
        <p:spPr bwMode="auto">
          <a:xfrm>
            <a:off x="5652121" y="1275790"/>
            <a:ext cx="2952328" cy="1656000"/>
          </a:xfrm>
          <a:prstGeom prst="rect">
            <a:avLst/>
          </a:prstGeom>
          <a:solidFill>
            <a:srgbClr val="CA604A">
              <a:alpha val="20000"/>
            </a:srgbClr>
          </a:solidFill>
          <a:ln w="9525" cap="flat" cmpd="sng" algn="ctr">
            <a:noFill/>
            <a:prstDash val="solid"/>
            <a:round/>
            <a:headEnd type="none" w="med" len="med"/>
            <a:tailEnd type="none" w="med" len="med"/>
          </a:ln>
          <a:effectLst/>
        </p:spPr>
        <p:txBody>
          <a:bodyPr vert="horz" wrap="square" lIns="91440" tIns="72000" rIns="91440" bIns="45720" numCol="1" rtlCol="0" anchor="t" anchorCtr="0" compatLnSpc="1">
            <a:prstTxWarp prst="textNoShape">
              <a:avLst/>
            </a:prstTxWarp>
          </a:bodyPr>
          <a:lstStyle/>
          <a:p>
            <a:pPr marL="171450" marR="0" indent="-171450" algn="ctr" defTabSz="914400" rtl="0" eaLnBrk="1" fontAlgn="base" latinLnBrk="0" hangingPunct="1">
              <a:spcBef>
                <a:spcPts val="600"/>
              </a:spcBef>
              <a:spcAft>
                <a:spcPts val="600"/>
              </a:spcAft>
              <a:buClrTx/>
              <a:buSzTx/>
              <a:buFont typeface="Wingdings" panose="05000000000000000000" pitchFamily="2" charset="2"/>
              <a:buChar char="Ø"/>
              <a:tabLst/>
            </a:pPr>
            <a:r>
              <a:rPr lang="es-ES_tradnl" sz="1000">
                <a:latin typeface="Arial" pitchFamily="-107" charset="0"/>
                <a:ea typeface="ＭＳ Ｐゴシック" pitchFamily="-107" charset="-128"/>
                <a:cs typeface="ＭＳ Ｐゴシック" pitchFamily="-107" charset="-128"/>
              </a:rPr>
              <a:t>Planificación de escenarios sin inferir en activo físico</a:t>
            </a:r>
          </a:p>
          <a:p>
            <a:pPr marL="171450" marR="0" indent="-171450" algn="ctr" defTabSz="914400" rtl="0" eaLnBrk="1" fontAlgn="base" latinLnBrk="0" hangingPunct="1">
              <a:spcBef>
                <a:spcPts val="600"/>
              </a:spcBef>
              <a:spcAft>
                <a:spcPts val="600"/>
              </a:spcAft>
              <a:buClrTx/>
              <a:buSzTx/>
              <a:buFont typeface="Wingdings" panose="05000000000000000000" pitchFamily="2" charset="2"/>
              <a:buChar char="Ø"/>
              <a:tabLst/>
            </a:pPr>
            <a:r>
              <a:rPr lang="es-ES_tradnl" sz="1000">
                <a:latin typeface="Arial" pitchFamily="-107" charset="0"/>
                <a:ea typeface="ＭＳ Ｐゴシック" pitchFamily="-107" charset="-128"/>
                <a:cs typeface="ＭＳ Ｐゴシック" pitchFamily="-107" charset="-128"/>
              </a:rPr>
              <a:t>Réplica de activos de generación y previsión de su desempeño</a:t>
            </a:r>
          </a:p>
          <a:p>
            <a:pPr marL="171450" marR="0" indent="-171450" algn="ctr" defTabSz="914400" rtl="0" eaLnBrk="1" fontAlgn="base" latinLnBrk="0" hangingPunct="1">
              <a:spcBef>
                <a:spcPts val="600"/>
              </a:spcBef>
              <a:spcAft>
                <a:spcPts val="600"/>
              </a:spcAft>
              <a:buClrTx/>
              <a:buSzTx/>
              <a:buFont typeface="Wingdings" panose="05000000000000000000" pitchFamily="2" charset="2"/>
              <a:buChar char="Ø"/>
              <a:tabLst/>
            </a:pPr>
            <a:r>
              <a:rPr lang="es-ES_tradnl" sz="1000">
                <a:latin typeface="Arial" pitchFamily="-107" charset="0"/>
                <a:ea typeface="ＭＳ Ｐゴシック" pitchFamily="-107" charset="-128"/>
                <a:cs typeface="ＭＳ Ｐゴシック" pitchFamily="-107" charset="-128"/>
              </a:rPr>
              <a:t>Mejora de inputs para la toma de decisiones</a:t>
            </a:r>
          </a:p>
          <a:p>
            <a:pPr marL="171450" indent="-171450" algn="ctr" defTabSz="914400" eaLnBrk="1" hangingPunct="1">
              <a:spcBef>
                <a:spcPts val="600"/>
              </a:spcBef>
              <a:spcAft>
                <a:spcPts val="600"/>
              </a:spcAft>
              <a:buFont typeface="Wingdings" panose="05000000000000000000" pitchFamily="2" charset="2"/>
              <a:buChar char="Ø"/>
            </a:pPr>
            <a:r>
              <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rPr>
              <a:t>An</a:t>
            </a:r>
            <a:r>
              <a:rPr lang="es-ES" sz="1000">
                <a:latin typeface="+mj-lt"/>
                <a:ea typeface="ＭＳ Ｐゴシック" pitchFamily="-107" charset="-128"/>
                <a:cs typeface="ＭＳ Ｐゴシック" pitchFamily="-107" charset="-128"/>
              </a:rPr>
              <a:t>ticipación de posibles fallas y errores</a:t>
            </a:r>
            <a:endParaRPr kumimoji="0" lang="es-ES" sz="1000" b="0" i="0" u="none" strike="noStrike" cap="none" normalizeH="0" baseline="0">
              <a:ln>
                <a:noFill/>
              </a:ln>
              <a:solidFill>
                <a:schemeClr val="tx1"/>
              </a:solidFill>
              <a:effectLst/>
              <a:latin typeface="+mj-lt"/>
              <a:ea typeface="ＭＳ Ｐゴシック" pitchFamily="-107" charset="-128"/>
              <a:cs typeface="ＭＳ Ｐゴシック" pitchFamily="-107" charset="-128"/>
            </a:endParaRPr>
          </a:p>
        </p:txBody>
      </p:sp>
      <p:sp>
        <p:nvSpPr>
          <p:cNvPr id="5" name="Oval 4">
            <a:extLst>
              <a:ext uri="{FF2B5EF4-FFF2-40B4-BE49-F238E27FC236}">
                <a16:creationId xmlns:a16="http://schemas.microsoft.com/office/drawing/2014/main" id="{C8766886-9689-4CAA-8C0E-2679FEAFDAC1}"/>
              </a:ext>
            </a:extLst>
          </p:cNvPr>
          <p:cNvSpPr/>
          <p:nvPr/>
        </p:nvSpPr>
        <p:spPr bwMode="auto">
          <a:xfrm>
            <a:off x="683565" y="3435846"/>
            <a:ext cx="216024" cy="216024"/>
          </a:xfrm>
          <a:prstGeom prst="ellipse">
            <a:avLst/>
          </a:prstGeom>
          <a:solidFill>
            <a:srgbClr val="2E9FAD"/>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35" name="Rectangle 34">
            <a:extLst>
              <a:ext uri="{FF2B5EF4-FFF2-40B4-BE49-F238E27FC236}">
                <a16:creationId xmlns:a16="http://schemas.microsoft.com/office/drawing/2014/main" id="{2B73E314-0576-4AB9-9DFE-F70BD5CB39A8}"/>
              </a:ext>
            </a:extLst>
          </p:cNvPr>
          <p:cNvSpPr/>
          <p:nvPr/>
        </p:nvSpPr>
        <p:spPr bwMode="auto">
          <a:xfrm>
            <a:off x="899589" y="3435846"/>
            <a:ext cx="3096000" cy="216024"/>
          </a:xfrm>
          <a:prstGeom prst="rect">
            <a:avLst/>
          </a:prstGeom>
          <a:noFill/>
          <a:ln w="9525" cap="flat" cmpd="sng" algn="ctr">
            <a:noFill/>
            <a:prstDash val="solid"/>
            <a:round/>
            <a:headEnd type="none" w="med" len="med"/>
            <a:tailEnd type="none" w="med" len="med"/>
          </a:ln>
          <a:effectLst/>
        </p:spPr>
        <p:txBody>
          <a:bodyPr vert="horz" wrap="square" lIns="9000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solidFill>
                  <a:srgbClr val="2E9FAD"/>
                </a:solidFill>
                <a:effectLst/>
                <a:latin typeface="+mj-lt"/>
                <a:ea typeface="ＭＳ Ｐゴシック" pitchFamily="-107" charset="-128"/>
                <a:cs typeface="ＭＳ Ｐゴシック" pitchFamily="-107" charset="-128"/>
              </a:rPr>
              <a:t>Tecnologías necesarias</a:t>
            </a:r>
          </a:p>
        </p:txBody>
      </p:sp>
      <p:cxnSp>
        <p:nvCxnSpPr>
          <p:cNvPr id="9" name="Straight Connector 8">
            <a:extLst>
              <a:ext uri="{FF2B5EF4-FFF2-40B4-BE49-F238E27FC236}">
                <a16:creationId xmlns:a16="http://schemas.microsoft.com/office/drawing/2014/main" id="{23FD10FC-647E-4B21-BF3F-D40F72DE705F}"/>
              </a:ext>
            </a:extLst>
          </p:cNvPr>
          <p:cNvCxnSpPr>
            <a:cxnSpLocks/>
            <a:stCxn id="5" idx="4"/>
          </p:cNvCxnSpPr>
          <p:nvPr/>
        </p:nvCxnSpPr>
        <p:spPr bwMode="auto">
          <a:xfrm>
            <a:off x="791577" y="3651870"/>
            <a:ext cx="0" cy="1368152"/>
          </a:xfrm>
          <a:prstGeom prst="line">
            <a:avLst/>
          </a:prstGeom>
          <a:noFill/>
          <a:ln w="28575" cap="flat" cmpd="sng" algn="ctr">
            <a:solidFill>
              <a:srgbClr val="2E9FAD"/>
            </a:solidFill>
            <a:prstDash val="solid"/>
            <a:round/>
            <a:headEnd type="none" w="med" len="med"/>
            <a:tailEnd type="none" w="med" len="med"/>
          </a:ln>
          <a:effectLst/>
        </p:spPr>
      </p:cxnSp>
      <p:sp>
        <p:nvSpPr>
          <p:cNvPr id="46" name="Rectangle 45">
            <a:extLst>
              <a:ext uri="{FF2B5EF4-FFF2-40B4-BE49-F238E27FC236}">
                <a16:creationId xmlns:a16="http://schemas.microsoft.com/office/drawing/2014/main" id="{85F4F534-BD2F-4223-AD37-5E374B56D997}"/>
              </a:ext>
            </a:extLst>
          </p:cNvPr>
          <p:cNvSpPr/>
          <p:nvPr/>
        </p:nvSpPr>
        <p:spPr bwMode="auto">
          <a:xfrm>
            <a:off x="791576" y="3723878"/>
            <a:ext cx="3725011" cy="1296144"/>
          </a:xfrm>
          <a:prstGeom prst="rect">
            <a:avLst/>
          </a:prstGeom>
          <a:noFill/>
          <a:ln w="9525" cap="flat" cmpd="sng" algn="ctr">
            <a:noFill/>
            <a:prstDash val="solid"/>
            <a:round/>
            <a:headEnd type="none" w="med" len="med"/>
            <a:tailEnd type="none" w="med" len="med"/>
          </a:ln>
          <a:effectLst/>
        </p:spPr>
        <p:txBody>
          <a:bodyPr vert="horz" wrap="square" lIns="36000" tIns="0" rIns="91440" bIns="0" numCol="1" rtlCol="0" anchor="t" anchorCtr="0" compatLnSpc="1">
            <a:prstTxWarp prst="textNoShape">
              <a:avLst/>
            </a:prstTxWarp>
          </a:bodyPr>
          <a:lstStyle/>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Internet </a:t>
            </a:r>
            <a:r>
              <a:rPr kumimoji="0" lang="es-ES" sz="1000" i="0" u="none" strike="noStrike" cap="none" normalizeH="0" baseline="0" err="1">
                <a:ln>
                  <a:noFill/>
                </a:ln>
                <a:effectLst/>
                <a:latin typeface="+mj-lt"/>
                <a:ea typeface="ＭＳ Ｐゴシック" pitchFamily="-107" charset="-128"/>
                <a:cs typeface="ＭＳ Ｐゴシック" pitchFamily="-107" charset="-128"/>
              </a:rPr>
              <a:t>of</a:t>
            </a:r>
            <a:r>
              <a:rPr kumimoji="0" lang="es-ES" sz="1000" i="0" u="none" strike="noStrike" cap="none" normalizeH="0" baseline="0">
                <a:ln>
                  <a:noFill/>
                </a:ln>
                <a:effectLst/>
                <a:latin typeface="+mj-lt"/>
                <a:ea typeface="ＭＳ Ｐゴシック" pitchFamily="-107" charset="-128"/>
                <a:cs typeface="ＭＳ Ｐゴシック" pitchFamily="-107" charset="-128"/>
              </a:rPr>
              <a:t> </a:t>
            </a:r>
            <a:r>
              <a:rPr lang="es-ES" sz="1000" err="1">
                <a:latin typeface="+mj-lt"/>
                <a:ea typeface="ＭＳ Ｐゴシック" pitchFamily="-107" charset="-128"/>
                <a:cs typeface="ＭＳ Ｐゴシック" pitchFamily="-107" charset="-128"/>
              </a:rPr>
              <a:t>T</a:t>
            </a:r>
            <a:r>
              <a:rPr kumimoji="0" lang="es-ES" sz="1000" i="0" u="none" strike="noStrike" cap="none" normalizeH="0" baseline="0" err="1">
                <a:ln>
                  <a:noFill/>
                </a:ln>
                <a:effectLst/>
                <a:latin typeface="+mj-lt"/>
                <a:ea typeface="ＭＳ Ｐゴシック" pitchFamily="-107" charset="-128"/>
                <a:cs typeface="ＭＳ Ｐゴシック" pitchFamily="-107" charset="-128"/>
              </a:rPr>
              <a:t>hings</a:t>
            </a:r>
            <a:r>
              <a:rPr kumimoji="0" lang="es-ES" sz="1000" i="0" u="none" strike="noStrike" cap="none" normalizeH="0" baseline="0">
                <a:ln>
                  <a:noFill/>
                </a:ln>
                <a:effectLst/>
                <a:latin typeface="+mj-lt"/>
                <a:ea typeface="ＭＳ Ｐゴシック" pitchFamily="-107" charset="-128"/>
                <a:cs typeface="ＭＳ Ｐゴシック" pitchFamily="-107" charset="-128"/>
              </a:rPr>
              <a:t> (</a:t>
            </a:r>
            <a:r>
              <a:rPr lang="es-ES" sz="1000" err="1">
                <a:latin typeface="+mj-lt"/>
                <a:ea typeface="ＭＳ Ｐゴシック" pitchFamily="-107" charset="-128"/>
                <a:cs typeface="ＭＳ Ｐゴシック" pitchFamily="-107" charset="-128"/>
              </a:rPr>
              <a:t>I</a:t>
            </a:r>
            <a:r>
              <a:rPr kumimoji="0" lang="es-ES" sz="1000" i="0" u="none" strike="noStrike" cap="none" normalizeH="0" baseline="0" err="1">
                <a:ln>
                  <a:noFill/>
                </a:ln>
                <a:effectLst/>
                <a:latin typeface="+mj-lt"/>
                <a:ea typeface="ＭＳ Ｐゴシック" pitchFamily="-107" charset="-128"/>
                <a:cs typeface="ＭＳ Ｐゴシック" pitchFamily="-107" charset="-128"/>
              </a:rPr>
              <a:t>oT</a:t>
            </a:r>
            <a:r>
              <a:rPr kumimoji="0" lang="es-ES" sz="1000" i="0" u="none" strike="noStrike" cap="none" normalizeH="0" baseline="0">
                <a:ln>
                  <a:noFill/>
                </a:ln>
                <a:effectLst/>
                <a:latin typeface="+mj-lt"/>
                <a:ea typeface="ＭＳ Ｐゴシック" pitchFamily="-107" charset="-128"/>
                <a:cs typeface="ＭＳ Ｐゴシック" pitchFamily="-107" charset="-128"/>
              </a:rPr>
              <a:t>)</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Sistemas de comunicación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Analítica de datos</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kumimoji="0" lang="es-ES" sz="1000" i="0" u="none" strike="noStrike" cap="none" normalizeH="0" baseline="0">
                <a:ln>
                  <a:noFill/>
                </a:ln>
                <a:effectLst/>
                <a:latin typeface="+mj-lt"/>
                <a:ea typeface="ＭＳ Ｐゴシック" pitchFamily="-107" charset="-128"/>
                <a:cs typeface="ＭＳ Ｐゴシック" pitchFamily="-107" charset="-128"/>
              </a:rPr>
              <a:t>Plataformas de gestión</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lang="es-ES" sz="1000">
                <a:latin typeface="+mj-lt"/>
                <a:ea typeface="ＭＳ Ｐゴシック" pitchFamily="-107" charset="-128"/>
                <a:cs typeface="ＭＳ Ｐゴシック" pitchFamily="-107" charset="-128"/>
              </a:rPr>
              <a:t>Tecnologías de almacenamiento</a:t>
            </a:r>
          </a:p>
          <a:p>
            <a:pPr marL="171450" marR="0" indent="-171450" defTabSz="914400" rtl="0" eaLnBrk="1" fontAlgn="base" latinLnBrk="0" hangingPunct="1">
              <a:lnSpc>
                <a:spcPct val="120000"/>
              </a:lnSpc>
              <a:spcBef>
                <a:spcPct val="0"/>
              </a:spcBef>
              <a:spcAft>
                <a:spcPct val="0"/>
              </a:spcAft>
              <a:buClr>
                <a:srgbClr val="2E9FAD"/>
              </a:buClr>
              <a:buSzTx/>
              <a:buFont typeface="Arial" panose="020B0604020202020204" pitchFamily="34" charset="0"/>
              <a:buChar char="→"/>
              <a:tabLst/>
            </a:pPr>
            <a:r>
              <a:rPr lang="es-ES" sz="1000">
                <a:latin typeface="+mj-lt"/>
                <a:ea typeface="ＭＳ Ｐゴシック" pitchFamily="-107" charset="-128"/>
                <a:cs typeface="ＭＳ Ｐゴシック" pitchFamily="-107" charset="-128"/>
              </a:rPr>
              <a:t>Big Data</a:t>
            </a:r>
            <a:endParaRPr kumimoji="0" lang="es-ES" sz="1000" i="0" u="none" strike="noStrike" cap="none" normalizeH="0" baseline="0">
              <a:ln>
                <a:noFill/>
              </a:ln>
              <a:effectLst/>
              <a:latin typeface="+mj-lt"/>
              <a:ea typeface="ＭＳ Ｐゴシック" pitchFamily="-107" charset="-128"/>
              <a:cs typeface="ＭＳ Ｐゴシック" pitchFamily="-107" charset="-128"/>
            </a:endParaRPr>
          </a:p>
        </p:txBody>
      </p:sp>
      <p:grpSp>
        <p:nvGrpSpPr>
          <p:cNvPr id="18" name="Group 17">
            <a:extLst>
              <a:ext uri="{FF2B5EF4-FFF2-40B4-BE49-F238E27FC236}">
                <a16:creationId xmlns:a16="http://schemas.microsoft.com/office/drawing/2014/main" id="{C483EA9D-55D9-40E4-BAC4-713FA399022D}"/>
              </a:ext>
            </a:extLst>
          </p:cNvPr>
          <p:cNvGrpSpPr/>
          <p:nvPr/>
        </p:nvGrpSpPr>
        <p:grpSpPr>
          <a:xfrm>
            <a:off x="5292080" y="802266"/>
            <a:ext cx="3456385" cy="587048"/>
            <a:chOff x="5292080" y="699542"/>
            <a:chExt cx="3456385" cy="587048"/>
          </a:xfrm>
        </p:grpSpPr>
        <p:sp>
          <p:nvSpPr>
            <p:cNvPr id="50" name="Rectangle 49">
              <a:extLst>
                <a:ext uri="{FF2B5EF4-FFF2-40B4-BE49-F238E27FC236}">
                  <a16:creationId xmlns:a16="http://schemas.microsoft.com/office/drawing/2014/main" id="{4E6F1991-1963-4318-9AD7-66E34F8556E8}"/>
                </a:ext>
              </a:extLst>
            </p:cNvPr>
            <p:cNvSpPr/>
            <p:nvPr/>
          </p:nvSpPr>
          <p:spPr bwMode="auto">
            <a:xfrm>
              <a:off x="5508105" y="813066"/>
              <a:ext cx="3240360" cy="360000"/>
            </a:xfrm>
            <a:prstGeom prst="rect">
              <a:avLst/>
            </a:prstGeom>
            <a:solidFill>
              <a:srgbClr val="CA604A"/>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rPr>
                <a:t>Mejoras generadas</a:t>
              </a:r>
            </a:p>
          </p:txBody>
        </p:sp>
        <p:grpSp>
          <p:nvGrpSpPr>
            <p:cNvPr id="16" name="Group 15">
              <a:extLst>
                <a:ext uri="{FF2B5EF4-FFF2-40B4-BE49-F238E27FC236}">
                  <a16:creationId xmlns:a16="http://schemas.microsoft.com/office/drawing/2014/main" id="{0E6F7D7A-3716-4C9A-97A8-D7F314DE3C9A}"/>
                </a:ext>
              </a:extLst>
            </p:cNvPr>
            <p:cNvGrpSpPr/>
            <p:nvPr/>
          </p:nvGrpSpPr>
          <p:grpSpPr>
            <a:xfrm>
              <a:off x="5292080" y="699542"/>
              <a:ext cx="587048" cy="587048"/>
              <a:chOff x="5292080" y="699542"/>
              <a:chExt cx="587048" cy="587048"/>
            </a:xfrm>
          </p:grpSpPr>
          <p:sp>
            <p:nvSpPr>
              <p:cNvPr id="13" name="Oval 12">
                <a:extLst>
                  <a:ext uri="{FF2B5EF4-FFF2-40B4-BE49-F238E27FC236}">
                    <a16:creationId xmlns:a16="http://schemas.microsoft.com/office/drawing/2014/main" id="{9941A9E5-34DA-49B5-BB8A-D6837337191E}"/>
                  </a:ext>
                </a:extLst>
              </p:cNvPr>
              <p:cNvSpPr/>
              <p:nvPr/>
            </p:nvSpPr>
            <p:spPr bwMode="auto">
              <a:xfrm>
                <a:off x="5292080" y="699542"/>
                <a:ext cx="587048" cy="587048"/>
              </a:xfrm>
              <a:prstGeom prst="ellipse">
                <a:avLst/>
              </a:prstGeom>
              <a:solidFill>
                <a:schemeClr val="bg1"/>
              </a:solidFill>
              <a:ln w="38100" cap="flat" cmpd="sng" algn="ctr">
                <a:solidFill>
                  <a:srgbClr val="CA604A"/>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1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15" name="Picture 14" descr="A person standing in front of arrows&#10;&#10;Description automatically generated">
                <a:extLst>
                  <a:ext uri="{FF2B5EF4-FFF2-40B4-BE49-F238E27FC236}">
                    <a16:creationId xmlns:a16="http://schemas.microsoft.com/office/drawing/2014/main" id="{0D85D5D1-A1F8-4ED3-A1A8-910541CA3E3B}"/>
                  </a:ext>
                </a:extLst>
              </p:cNvPr>
              <p:cNvPicPr>
                <a:picLocks noChangeAspect="1"/>
              </p:cNvPicPr>
              <p:nvPr/>
            </p:nvPicPr>
            <p:blipFill>
              <a:blip r:embed="rId7"/>
              <a:stretch>
                <a:fillRect/>
              </a:stretch>
            </p:blipFill>
            <p:spPr>
              <a:xfrm>
                <a:off x="5400113" y="813481"/>
                <a:ext cx="360000" cy="360000"/>
              </a:xfrm>
              <a:prstGeom prst="rect">
                <a:avLst/>
              </a:prstGeom>
            </p:spPr>
          </p:pic>
        </p:grpSp>
      </p:grpSp>
      <p:sp>
        <p:nvSpPr>
          <p:cNvPr id="26" name="Slide Number Placeholder 2">
            <a:extLst>
              <a:ext uri="{FF2B5EF4-FFF2-40B4-BE49-F238E27FC236}">
                <a16:creationId xmlns:a16="http://schemas.microsoft.com/office/drawing/2014/main" id="{E8C85178-3449-436A-A3FB-D4B537396E79}"/>
              </a:ext>
            </a:extLst>
          </p:cNvPr>
          <p:cNvSpPr>
            <a:spLocks noGrp="1"/>
          </p:cNvSpPr>
          <p:nvPr>
            <p:ph type="sldNum" sz="quarter" idx="12"/>
          </p:nvPr>
        </p:nvSpPr>
        <p:spPr>
          <a:xfrm>
            <a:off x="6553200" y="4767263"/>
            <a:ext cx="2133600" cy="274637"/>
          </a:xfrm>
        </p:spPr>
        <p:txBody>
          <a:bodyPr/>
          <a:lstStyle/>
          <a:p>
            <a:pPr>
              <a:defRPr/>
            </a:pPr>
            <a:fld id="{B168D99D-E240-4725-A941-467C0249495E}" type="slidenum">
              <a:rPr lang="es-ES_tradnl" altLang="es-ES" smtClean="0"/>
              <a:pPr>
                <a:defRPr/>
              </a:pPr>
              <a:t>21</a:t>
            </a:fld>
            <a:endParaRPr lang="es-ES_tradnl" altLang="es-ES"/>
          </a:p>
        </p:txBody>
      </p:sp>
      <p:sp>
        <p:nvSpPr>
          <p:cNvPr id="27" name="Rectangle 26">
            <a:extLst>
              <a:ext uri="{FF2B5EF4-FFF2-40B4-BE49-F238E27FC236}">
                <a16:creationId xmlns:a16="http://schemas.microsoft.com/office/drawing/2014/main" id="{68C37B10-BC63-4611-BF53-0AE9BC896BF1}"/>
              </a:ext>
            </a:extLst>
          </p:cNvPr>
          <p:cNvSpPr/>
          <p:nvPr/>
        </p:nvSpPr>
        <p:spPr bwMode="auto">
          <a:xfrm>
            <a:off x="4982191" y="3075806"/>
            <a:ext cx="4043684" cy="2016224"/>
          </a:xfrm>
          <a:prstGeom prst="rect">
            <a:avLst/>
          </a:prstGeom>
          <a:solidFill>
            <a:srgbClr val="E0A194"/>
          </a:solidFill>
          <a:ln w="127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28" name="Rectangle 27">
            <a:extLst>
              <a:ext uri="{FF2B5EF4-FFF2-40B4-BE49-F238E27FC236}">
                <a16:creationId xmlns:a16="http://schemas.microsoft.com/office/drawing/2014/main" id="{9572EF32-F614-4B01-83B8-E25F294C9689}"/>
              </a:ext>
            </a:extLst>
          </p:cNvPr>
          <p:cNvSpPr/>
          <p:nvPr/>
        </p:nvSpPr>
        <p:spPr bwMode="auto">
          <a:xfrm>
            <a:off x="4904349" y="3003798"/>
            <a:ext cx="4043684" cy="2016224"/>
          </a:xfrm>
          <a:prstGeom prst="rect">
            <a:avLst/>
          </a:prstGeom>
          <a:solidFill>
            <a:schemeClr val="bg1"/>
          </a:solidFill>
          <a:ln w="12700" cap="flat" cmpd="sng" algn="ctr">
            <a:solidFill>
              <a:srgbClr val="CA604A"/>
            </a:solidFill>
            <a:prstDash val="solid"/>
            <a:round/>
            <a:headEnd type="none" w="med" len="med"/>
            <a:tailEnd type="none" w="med" len="med"/>
          </a:ln>
          <a:effectLst/>
        </p:spPr>
        <p:txBody>
          <a:bodyPr vert="horz" wrap="square" lIns="91440" tIns="108000" rIns="91440" bIns="45720" numCol="1" rtlCol="0" anchor="t" anchorCtr="0" compatLnSpc="1">
            <a:prstTxWarp prst="textNoShape">
              <a:avLst/>
            </a:prstTxWarp>
          </a:bodyPr>
          <a:lstStyle/>
          <a:p>
            <a:pPr marR="0" defTabSz="914400" rtl="0" eaLnBrk="1" fontAlgn="base" latinLnBrk="0" hangingPunct="1">
              <a:lnSpc>
                <a:spcPct val="100000"/>
              </a:lnSpc>
              <a:spcBef>
                <a:spcPts val="600"/>
              </a:spcBef>
              <a:spcAft>
                <a:spcPts val="0"/>
              </a:spcAft>
              <a:buClrTx/>
              <a:buSzTx/>
              <a:tabLst/>
            </a:pPr>
            <a:endParaRPr lang="es-ES_tradnl" sz="1000">
              <a:latin typeface="Arial" pitchFamily="-107" charset="0"/>
              <a:ea typeface="ＭＳ Ｐゴシック" pitchFamily="-107" charset="-128"/>
              <a:cs typeface="ＭＳ Ｐゴシック" pitchFamily="-107" charset="-128"/>
            </a:endParaRP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Análisis de oportunidades a través de Digital </a:t>
            </a:r>
            <a:r>
              <a:rPr kumimoji="0" lang="es-ES_tradnl" sz="1000" b="0" i="0" u="none" strike="noStrike" cap="none" normalizeH="0" baseline="0" err="1">
                <a:ln>
                  <a:noFill/>
                </a:ln>
                <a:solidFill>
                  <a:schemeClr val="tx1"/>
                </a:solidFill>
                <a:effectLst/>
                <a:latin typeface="Arial" pitchFamily="-107" charset="0"/>
                <a:ea typeface="ＭＳ Ｐゴシック" pitchFamily="-107" charset="-128"/>
                <a:cs typeface="ＭＳ Ｐゴシック" pitchFamily="-107" charset="-128"/>
              </a:rPr>
              <a:t>Twins</a:t>
            </a:r>
            <a:r>
              <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 para la instalación de redes de baja tensión</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lang="es-ES_tradnl" sz="1000">
                <a:latin typeface="Arial" pitchFamily="-107" charset="0"/>
                <a:ea typeface="ＭＳ Ｐゴシック" pitchFamily="-107" charset="-128"/>
                <a:cs typeface="ＭＳ Ｐゴシック" pitchFamily="-107" charset="-128"/>
              </a:rPr>
              <a:t>Gestión de activos a través de Digital </a:t>
            </a:r>
            <a:r>
              <a:rPr lang="es-ES_tradnl" sz="1000" err="1">
                <a:latin typeface="Arial" pitchFamily="-107" charset="0"/>
                <a:ea typeface="ＭＳ Ｐゴシック" pitchFamily="-107" charset="-128"/>
                <a:cs typeface="ＭＳ Ｐゴシック" pitchFamily="-107" charset="-128"/>
              </a:rPr>
              <a:t>Twins</a:t>
            </a:r>
            <a:r>
              <a:rPr lang="es-ES_tradnl" sz="1000">
                <a:latin typeface="Arial" pitchFamily="-107" charset="0"/>
                <a:ea typeface="ＭＳ Ｐゴシック" pitchFamily="-107" charset="-128"/>
                <a:cs typeface="ＭＳ Ｐゴシック" pitchFamily="-107" charset="-128"/>
              </a:rPr>
              <a:t> orientado a la vida útil </a:t>
            </a:r>
          </a:p>
          <a:p>
            <a:pPr marL="285750" marR="0" indent="-285750" defTabSz="914400" rtl="0" eaLnBrk="1" fontAlgn="base" latinLnBrk="0" hangingPunct="1">
              <a:lnSpc>
                <a:spcPct val="100000"/>
              </a:lnSpc>
              <a:spcBef>
                <a:spcPts val="600"/>
              </a:spcBef>
              <a:spcAft>
                <a:spcPts val="0"/>
              </a:spcAft>
              <a:buClrTx/>
              <a:buSzTx/>
              <a:buFont typeface="Wingdings" panose="05000000000000000000" pitchFamily="2" charset="2"/>
              <a:buChar char="v"/>
              <a:tabLst/>
            </a:pP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Digital Twin para la realización de pruebas y análisis de las viabilidad</a:t>
            </a:r>
            <a:r>
              <a:rPr lang="es-ES" sz="1000">
                <a:latin typeface="Arial" pitchFamily="-107" charset="0"/>
                <a:ea typeface="ＭＳ Ｐゴシック" pitchFamily="-107" charset="-128"/>
                <a:cs typeface="ＭＳ Ｐゴシック" pitchFamily="-107" charset="-128"/>
              </a:rPr>
              <a:t>es</a:t>
            </a:r>
            <a:r>
              <a:rPr kumimoji="0" lang="es-ES"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rPr>
              <a:t> en la red de baja tensión</a:t>
            </a:r>
            <a:endParaRPr kumimoji="0" lang="es-ES_tradnl" sz="10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29" name="Group 28">
            <a:extLst>
              <a:ext uri="{FF2B5EF4-FFF2-40B4-BE49-F238E27FC236}">
                <a16:creationId xmlns:a16="http://schemas.microsoft.com/office/drawing/2014/main" id="{26355B36-5D6A-4B88-BF07-0F47CFE0DF36}"/>
              </a:ext>
            </a:extLst>
          </p:cNvPr>
          <p:cNvGrpSpPr/>
          <p:nvPr/>
        </p:nvGrpSpPr>
        <p:grpSpPr>
          <a:xfrm>
            <a:off x="5219820" y="3057790"/>
            <a:ext cx="3240360" cy="216000"/>
            <a:chOff x="5219820" y="3057790"/>
            <a:chExt cx="3240360" cy="216000"/>
          </a:xfrm>
        </p:grpSpPr>
        <p:sp>
          <p:nvSpPr>
            <p:cNvPr id="30" name="Rectangle 29">
              <a:extLst>
                <a:ext uri="{FF2B5EF4-FFF2-40B4-BE49-F238E27FC236}">
                  <a16:creationId xmlns:a16="http://schemas.microsoft.com/office/drawing/2014/main" id="{9BAAB612-FE61-4E64-9353-E47FD021B406}"/>
                </a:ext>
              </a:extLst>
            </p:cNvPr>
            <p:cNvSpPr/>
            <p:nvPr/>
          </p:nvSpPr>
          <p:spPr bwMode="auto">
            <a:xfrm>
              <a:off x="5219820" y="3057790"/>
              <a:ext cx="3240360" cy="216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rgbClr val="CA6048"/>
                  </a:solidFill>
                  <a:effectLst/>
                  <a:latin typeface="Arial" pitchFamily="-107" charset="0"/>
                  <a:ea typeface="ＭＳ Ｐゴシック" pitchFamily="-107" charset="-128"/>
                  <a:cs typeface="ＭＳ Ｐゴシック" pitchFamily="-107" charset="-128"/>
                </a:rPr>
                <a:t>Casos de uso</a:t>
              </a:r>
            </a:p>
          </p:txBody>
        </p:sp>
        <p:cxnSp>
          <p:nvCxnSpPr>
            <p:cNvPr id="31" name="Straight Connector 30">
              <a:extLst>
                <a:ext uri="{FF2B5EF4-FFF2-40B4-BE49-F238E27FC236}">
                  <a16:creationId xmlns:a16="http://schemas.microsoft.com/office/drawing/2014/main" id="{599D57BF-7FBD-464C-902F-CD0720201DF0}"/>
                </a:ext>
              </a:extLst>
            </p:cNvPr>
            <p:cNvCxnSpPr>
              <a:cxnSpLocks/>
            </p:cNvCxnSpPr>
            <p:nvPr/>
          </p:nvCxnSpPr>
          <p:spPr bwMode="auto">
            <a:xfrm>
              <a:off x="5849937" y="3265698"/>
              <a:ext cx="1980127" cy="0"/>
            </a:xfrm>
            <a:prstGeom prst="line">
              <a:avLst/>
            </a:prstGeom>
            <a:noFill/>
            <a:ln w="9525" cap="flat" cmpd="sng" algn="ctr">
              <a:solidFill>
                <a:srgbClr val="CA6048"/>
              </a:solidFill>
              <a:prstDash val="solid"/>
              <a:round/>
              <a:headEnd type="none" w="med" len="med"/>
              <a:tailEnd type="none" w="med" len="med"/>
            </a:ln>
            <a:effectLst/>
          </p:spPr>
        </p:cxnSp>
      </p:grpSp>
      <p:grpSp>
        <p:nvGrpSpPr>
          <p:cNvPr id="7" name="Grupo 6">
            <a:extLst>
              <a:ext uri="{FF2B5EF4-FFF2-40B4-BE49-F238E27FC236}">
                <a16:creationId xmlns:a16="http://schemas.microsoft.com/office/drawing/2014/main" id="{F7AC1493-9C79-D292-36FE-BFC84B4C2F6C}"/>
              </a:ext>
            </a:extLst>
          </p:cNvPr>
          <p:cNvGrpSpPr/>
          <p:nvPr/>
        </p:nvGrpSpPr>
        <p:grpSpPr>
          <a:xfrm>
            <a:off x="5879128" y="290972"/>
            <a:ext cx="238081" cy="238081"/>
            <a:chOff x="1178542" y="701813"/>
            <a:chExt cx="421775" cy="421775"/>
          </a:xfrm>
          <a:solidFill>
            <a:schemeClr val="bg1">
              <a:lumMod val="85000"/>
            </a:schemeClr>
          </a:solidFill>
        </p:grpSpPr>
        <p:sp>
          <p:nvSpPr>
            <p:cNvPr id="11" name="Oval 5">
              <a:extLst>
                <a:ext uri="{FF2B5EF4-FFF2-40B4-BE49-F238E27FC236}">
                  <a16:creationId xmlns:a16="http://schemas.microsoft.com/office/drawing/2014/main" id="{A7C705B2-8AD2-0D17-E6F8-EE3E35F83D4A}"/>
                </a:ext>
              </a:extLst>
            </p:cNvPr>
            <p:cNvSpPr/>
            <p:nvPr/>
          </p:nvSpPr>
          <p:spPr>
            <a:xfrm>
              <a:off x="1178542" y="701813"/>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2" name="Imagen 11" descr="Forma&#10;&#10;Descripción generada automáticamente con confianza baja">
              <a:extLst>
                <a:ext uri="{FF2B5EF4-FFF2-40B4-BE49-F238E27FC236}">
                  <a16:creationId xmlns:a16="http://schemas.microsoft.com/office/drawing/2014/main" id="{27B194DF-B0FE-6F26-3AEB-9ACBC1A7B14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245429" y="768700"/>
              <a:ext cx="288000" cy="288000"/>
            </a:xfrm>
            <a:prstGeom prst="rect">
              <a:avLst/>
            </a:prstGeom>
            <a:grpFill/>
          </p:spPr>
        </p:pic>
      </p:grpSp>
      <p:grpSp>
        <p:nvGrpSpPr>
          <p:cNvPr id="14" name="Grupo 13">
            <a:extLst>
              <a:ext uri="{FF2B5EF4-FFF2-40B4-BE49-F238E27FC236}">
                <a16:creationId xmlns:a16="http://schemas.microsoft.com/office/drawing/2014/main" id="{618AEEB3-39FC-1CC2-BF12-1AA5168C28CC}"/>
              </a:ext>
            </a:extLst>
          </p:cNvPr>
          <p:cNvGrpSpPr/>
          <p:nvPr/>
        </p:nvGrpSpPr>
        <p:grpSpPr>
          <a:xfrm>
            <a:off x="6256817" y="290972"/>
            <a:ext cx="238081" cy="238081"/>
            <a:chOff x="2195611" y="1453532"/>
            <a:chExt cx="421775" cy="421775"/>
          </a:xfrm>
          <a:solidFill>
            <a:schemeClr val="bg1">
              <a:lumMod val="85000"/>
            </a:schemeClr>
          </a:solidFill>
        </p:grpSpPr>
        <p:sp>
          <p:nvSpPr>
            <p:cNvPr id="17" name="Oval 5">
              <a:extLst>
                <a:ext uri="{FF2B5EF4-FFF2-40B4-BE49-F238E27FC236}">
                  <a16:creationId xmlns:a16="http://schemas.microsoft.com/office/drawing/2014/main" id="{6CA65720-A600-4AEE-C4F3-90A48CCBF91F}"/>
                </a:ext>
              </a:extLst>
            </p:cNvPr>
            <p:cNvSpPr/>
            <p:nvPr/>
          </p:nvSpPr>
          <p:spPr>
            <a:xfrm>
              <a:off x="2195611"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19" name="Imagen 18" descr="Forma&#10;&#10;Descripción generada automáticamente con confianza baja">
              <a:extLst>
                <a:ext uri="{FF2B5EF4-FFF2-40B4-BE49-F238E27FC236}">
                  <a16:creationId xmlns:a16="http://schemas.microsoft.com/office/drawing/2014/main" id="{AF29EAE5-7C58-942A-9F52-72C6771ADB80}"/>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2262498" y="1520419"/>
              <a:ext cx="288000" cy="288000"/>
            </a:xfrm>
            <a:prstGeom prst="rect">
              <a:avLst/>
            </a:prstGeom>
            <a:grpFill/>
          </p:spPr>
        </p:pic>
      </p:grpSp>
      <p:grpSp>
        <p:nvGrpSpPr>
          <p:cNvPr id="21" name="Grupo 20">
            <a:extLst>
              <a:ext uri="{FF2B5EF4-FFF2-40B4-BE49-F238E27FC236}">
                <a16:creationId xmlns:a16="http://schemas.microsoft.com/office/drawing/2014/main" id="{4E24C74D-F774-9711-7533-B17B058C8207}"/>
              </a:ext>
            </a:extLst>
          </p:cNvPr>
          <p:cNvGrpSpPr/>
          <p:nvPr/>
        </p:nvGrpSpPr>
        <p:grpSpPr>
          <a:xfrm>
            <a:off x="6634506" y="290972"/>
            <a:ext cx="238081" cy="238081"/>
            <a:chOff x="3651987" y="1453532"/>
            <a:chExt cx="421775" cy="421775"/>
          </a:xfrm>
          <a:solidFill>
            <a:schemeClr val="bg1">
              <a:lumMod val="85000"/>
            </a:schemeClr>
          </a:solidFill>
        </p:grpSpPr>
        <p:sp>
          <p:nvSpPr>
            <p:cNvPr id="23" name="Oval 5">
              <a:extLst>
                <a:ext uri="{FF2B5EF4-FFF2-40B4-BE49-F238E27FC236}">
                  <a16:creationId xmlns:a16="http://schemas.microsoft.com/office/drawing/2014/main" id="{89C785C8-BAB8-6236-BDD0-DC55575DA0B2}"/>
                </a:ext>
              </a:extLst>
            </p:cNvPr>
            <p:cNvSpPr/>
            <p:nvPr/>
          </p:nvSpPr>
          <p:spPr>
            <a:xfrm>
              <a:off x="3651987"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24" name="Imagen 23" descr="Forma&#10;&#10;Descripción generada automáticamente con confianza baja">
              <a:extLst>
                <a:ext uri="{FF2B5EF4-FFF2-40B4-BE49-F238E27FC236}">
                  <a16:creationId xmlns:a16="http://schemas.microsoft.com/office/drawing/2014/main" id="{7C94B3CD-2C81-6D8C-69E1-8E8A0C77404F}"/>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3718874" y="1520419"/>
              <a:ext cx="288000" cy="288000"/>
            </a:xfrm>
            <a:prstGeom prst="rect">
              <a:avLst/>
            </a:prstGeom>
            <a:grpFill/>
          </p:spPr>
        </p:pic>
      </p:grpSp>
      <p:grpSp>
        <p:nvGrpSpPr>
          <p:cNvPr id="25" name="Grupo 24">
            <a:extLst>
              <a:ext uri="{FF2B5EF4-FFF2-40B4-BE49-F238E27FC236}">
                <a16:creationId xmlns:a16="http://schemas.microsoft.com/office/drawing/2014/main" id="{F40AC3D7-D331-D402-CCF9-A76A990E4C8F}"/>
              </a:ext>
            </a:extLst>
          </p:cNvPr>
          <p:cNvGrpSpPr/>
          <p:nvPr/>
        </p:nvGrpSpPr>
        <p:grpSpPr>
          <a:xfrm>
            <a:off x="7012194" y="290972"/>
            <a:ext cx="238081" cy="238081"/>
            <a:chOff x="5108363" y="1453532"/>
            <a:chExt cx="421775" cy="421775"/>
          </a:xfrm>
          <a:solidFill>
            <a:schemeClr val="bg1">
              <a:lumMod val="85000"/>
            </a:schemeClr>
          </a:solidFill>
        </p:grpSpPr>
        <p:sp>
          <p:nvSpPr>
            <p:cNvPr id="32" name="Oval 5">
              <a:extLst>
                <a:ext uri="{FF2B5EF4-FFF2-40B4-BE49-F238E27FC236}">
                  <a16:creationId xmlns:a16="http://schemas.microsoft.com/office/drawing/2014/main" id="{AEAE64CB-2DCC-C945-AEA0-EFDB6E163119}"/>
                </a:ext>
              </a:extLst>
            </p:cNvPr>
            <p:cNvSpPr/>
            <p:nvPr/>
          </p:nvSpPr>
          <p:spPr>
            <a:xfrm>
              <a:off x="5108363"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3" name="Imagen 32" descr="Forma&#10;&#10;Descripción generada automáticamente con confianza baja">
              <a:extLst>
                <a:ext uri="{FF2B5EF4-FFF2-40B4-BE49-F238E27FC236}">
                  <a16:creationId xmlns:a16="http://schemas.microsoft.com/office/drawing/2014/main" id="{21384F90-423C-A2AF-B834-42294CDE5A5B}"/>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100000"/>
                      </a14:imgEffect>
                    </a14:imgLayer>
                  </a14:imgProps>
                </a:ext>
              </a:extLst>
            </a:blip>
            <a:stretch>
              <a:fillRect/>
            </a:stretch>
          </p:blipFill>
          <p:spPr>
            <a:xfrm>
              <a:off x="5175250" y="1520419"/>
              <a:ext cx="288000" cy="288000"/>
            </a:xfrm>
            <a:prstGeom prst="rect">
              <a:avLst/>
            </a:prstGeom>
            <a:grpFill/>
          </p:spPr>
        </p:pic>
      </p:grpSp>
      <p:grpSp>
        <p:nvGrpSpPr>
          <p:cNvPr id="34" name="Grupo 33">
            <a:extLst>
              <a:ext uri="{FF2B5EF4-FFF2-40B4-BE49-F238E27FC236}">
                <a16:creationId xmlns:a16="http://schemas.microsoft.com/office/drawing/2014/main" id="{16F2B24C-EC5D-20AA-9DB5-E3E5D30F87DA}"/>
              </a:ext>
            </a:extLst>
          </p:cNvPr>
          <p:cNvGrpSpPr/>
          <p:nvPr/>
        </p:nvGrpSpPr>
        <p:grpSpPr>
          <a:xfrm>
            <a:off x="7389883" y="290972"/>
            <a:ext cx="238081" cy="238081"/>
            <a:chOff x="6564739" y="1453532"/>
            <a:chExt cx="421775" cy="421775"/>
          </a:xfrm>
          <a:solidFill>
            <a:schemeClr val="bg1">
              <a:lumMod val="85000"/>
            </a:schemeClr>
          </a:solidFill>
        </p:grpSpPr>
        <p:sp>
          <p:nvSpPr>
            <p:cNvPr id="36" name="Oval 5">
              <a:extLst>
                <a:ext uri="{FF2B5EF4-FFF2-40B4-BE49-F238E27FC236}">
                  <a16:creationId xmlns:a16="http://schemas.microsoft.com/office/drawing/2014/main" id="{F3C48FA7-59AB-CFC1-5B31-F526FDF5CD1D}"/>
                </a:ext>
              </a:extLst>
            </p:cNvPr>
            <p:cNvSpPr/>
            <p:nvPr/>
          </p:nvSpPr>
          <p:spPr>
            <a:xfrm>
              <a:off x="6564739"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37" name="Imagen 36" descr="Forma&#10;&#10;Descripción generada automáticamente con confianza baja">
              <a:extLst>
                <a:ext uri="{FF2B5EF4-FFF2-40B4-BE49-F238E27FC236}">
                  <a16:creationId xmlns:a16="http://schemas.microsoft.com/office/drawing/2014/main" id="{7DCE5174-6E20-2794-82B5-F4747A871A06}"/>
                </a:ext>
              </a:extLst>
            </p:cNvPr>
            <p:cNvPicPr>
              <a:picLocks noChangeAspect="1"/>
            </p:cNvPicPr>
            <p:nvPr/>
          </p:nvPicPr>
          <p:blipFill>
            <a:blip r:embed="rId16">
              <a:extLst>
                <a:ext uri="{BEBA8EAE-BF5A-486C-A8C5-ECC9F3942E4B}">
                  <a14:imgProps xmlns:a14="http://schemas.microsoft.com/office/drawing/2010/main">
                    <a14:imgLayer r:embed="rId17">
                      <a14:imgEffect>
                        <a14:brightnessContrast bright="100000"/>
                      </a14:imgEffect>
                    </a14:imgLayer>
                  </a14:imgProps>
                </a:ext>
              </a:extLst>
            </a:blip>
            <a:stretch>
              <a:fillRect/>
            </a:stretch>
          </p:blipFill>
          <p:spPr>
            <a:xfrm>
              <a:off x="6631626" y="1520419"/>
              <a:ext cx="288000" cy="288000"/>
            </a:xfrm>
            <a:prstGeom prst="rect">
              <a:avLst/>
            </a:prstGeom>
            <a:grpFill/>
          </p:spPr>
        </p:pic>
      </p:grpSp>
      <p:grpSp>
        <p:nvGrpSpPr>
          <p:cNvPr id="38" name="Grupo 37">
            <a:extLst>
              <a:ext uri="{FF2B5EF4-FFF2-40B4-BE49-F238E27FC236}">
                <a16:creationId xmlns:a16="http://schemas.microsoft.com/office/drawing/2014/main" id="{8A71D626-F2A5-A991-328C-9E415A14527F}"/>
              </a:ext>
            </a:extLst>
          </p:cNvPr>
          <p:cNvGrpSpPr/>
          <p:nvPr/>
        </p:nvGrpSpPr>
        <p:grpSpPr>
          <a:xfrm>
            <a:off x="7767572" y="290972"/>
            <a:ext cx="238081" cy="238081"/>
            <a:chOff x="8021115" y="1453532"/>
            <a:chExt cx="421775" cy="421775"/>
          </a:xfrm>
          <a:solidFill>
            <a:srgbClr val="2E9FAD"/>
          </a:solidFill>
        </p:grpSpPr>
        <p:sp>
          <p:nvSpPr>
            <p:cNvPr id="41" name="Oval 5">
              <a:extLst>
                <a:ext uri="{FF2B5EF4-FFF2-40B4-BE49-F238E27FC236}">
                  <a16:creationId xmlns:a16="http://schemas.microsoft.com/office/drawing/2014/main" id="{86EA5BB7-76FD-D7BA-035E-CC204B0EA551}"/>
                </a:ext>
              </a:extLst>
            </p:cNvPr>
            <p:cNvSpPr/>
            <p:nvPr/>
          </p:nvSpPr>
          <p:spPr>
            <a:xfrm>
              <a:off x="8021115" y="1453532"/>
              <a:ext cx="421775" cy="421775"/>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0" tIns="0" rIns="0" bIns="27432" numCol="1" spcCol="0" rtlCol="0" fromWordArt="0" anchor="ctr" anchorCtr="0" forceAA="0" compatLnSpc="1">
              <a:prstTxWarp prst="textNoShape">
                <a:avLst/>
              </a:prstTxWarp>
              <a:noAutofit/>
            </a:bodyPr>
            <a:lstStyle/>
            <a:p>
              <a:pPr algn="ctr"/>
              <a:endParaRPr lang="en-US" sz="1200" b="1">
                <a:solidFill>
                  <a:srgbClr val="FFFFFF"/>
                </a:solidFill>
                <a:latin typeface="+mj-lt"/>
                <a:cs typeface="Helvetica" panose="020B0604020202020204" pitchFamily="34" charset="0"/>
              </a:endParaRPr>
            </a:p>
          </p:txBody>
        </p:sp>
        <p:pic>
          <p:nvPicPr>
            <p:cNvPr id="42" name="Imagen 41" descr="Forma&#10;&#10;Descripción generada automáticamente con confianza baja">
              <a:extLst>
                <a:ext uri="{FF2B5EF4-FFF2-40B4-BE49-F238E27FC236}">
                  <a16:creationId xmlns:a16="http://schemas.microsoft.com/office/drawing/2014/main" id="{85952E21-6EC6-0380-64EE-379F6EDBE61D}"/>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a14:imgEffect>
                    </a14:imgLayer>
                  </a14:imgProps>
                </a:ext>
              </a:extLst>
            </a:blip>
            <a:stretch>
              <a:fillRect/>
            </a:stretch>
          </p:blipFill>
          <p:spPr>
            <a:xfrm>
              <a:off x="8088002" y="1520419"/>
              <a:ext cx="288000" cy="288000"/>
            </a:xfrm>
            <a:prstGeom prst="rect">
              <a:avLst/>
            </a:prstGeom>
            <a:grpFill/>
          </p:spPr>
        </p:pic>
      </p:grpSp>
    </p:spTree>
    <p:extLst>
      <p:ext uri="{BB962C8B-B14F-4D97-AF65-F5344CB8AC3E}">
        <p14:creationId xmlns:p14="http://schemas.microsoft.com/office/powerpoint/2010/main" val="3047242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p:custDataLst>
              <p:tags r:id="rId1"/>
            </p:custDataLst>
            <p:extLst>
              <p:ext uri="{D42A27DB-BD31-4B8C-83A1-F6EECF244321}">
                <p14:modId xmlns:p14="http://schemas.microsoft.com/office/powerpoint/2010/main" val="26269843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3" name="Objeto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F153CE2D-9587-4809-9D44-EAF871061C9F}"/>
              </a:ext>
            </a:extLst>
          </p:cNvPr>
          <p:cNvSpPr>
            <a:spLocks noGrp="1" noChangeArrowheads="1"/>
          </p:cNvSpPr>
          <p:nvPr>
            <p:ph type="title"/>
          </p:nvPr>
        </p:nvSpPr>
        <p:spPr>
          <a:xfrm>
            <a:off x="900113" y="268288"/>
            <a:ext cx="6858000" cy="285750"/>
          </a:xfrm>
        </p:spPr>
        <p:txBody>
          <a:bodyPr/>
          <a:lstStyle/>
          <a:p>
            <a:pPr eaLnBrk="1" hangingPunct="1"/>
            <a:r>
              <a:rPr lang="es-ES" altLang="es-ES">
                <a:latin typeface="Arial" panose="020B0604020202020204" pitchFamily="34" charset="0"/>
                <a:cs typeface="Arial" panose="020B0604020202020204" pitchFamily="34" charset="0"/>
              </a:rPr>
              <a:t>Para seguir progresando</a:t>
            </a:r>
          </a:p>
        </p:txBody>
      </p:sp>
      <p:sp>
        <p:nvSpPr>
          <p:cNvPr id="12" name="Rectángulo 3"/>
          <p:cNvSpPr>
            <a:spLocks noChangeArrowheads="1"/>
          </p:cNvSpPr>
          <p:nvPr/>
        </p:nvSpPr>
        <p:spPr bwMode="auto">
          <a:xfrm>
            <a:off x="763588" y="627063"/>
            <a:ext cx="8380412"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s-ES" altLang="es-ES" sz="1000" b="1">
                <a:solidFill>
                  <a:srgbClr val="333333"/>
                </a:solidFill>
                <a:cs typeface="Arial" panose="020B0604020202020204" pitchFamily="34" charset="0"/>
              </a:rPr>
              <a:t>El importante papel de las redes en la transición energética necesita un apoyo claro</a:t>
            </a:r>
          </a:p>
        </p:txBody>
      </p:sp>
      <p:grpSp>
        <p:nvGrpSpPr>
          <p:cNvPr id="17" name="Group 16">
            <a:extLst>
              <a:ext uri="{FF2B5EF4-FFF2-40B4-BE49-F238E27FC236}">
                <a16:creationId xmlns:a16="http://schemas.microsoft.com/office/drawing/2014/main" id="{883BF676-2DB1-4BBB-B38D-FEF692854787}"/>
              </a:ext>
            </a:extLst>
          </p:cNvPr>
          <p:cNvGrpSpPr/>
          <p:nvPr/>
        </p:nvGrpSpPr>
        <p:grpSpPr>
          <a:xfrm>
            <a:off x="602038" y="1537321"/>
            <a:ext cx="7714378" cy="720000"/>
            <a:chOff x="602038" y="1600821"/>
            <a:chExt cx="7714378" cy="720000"/>
          </a:xfrm>
        </p:grpSpPr>
        <p:sp>
          <p:nvSpPr>
            <p:cNvPr id="9" name="Pentágono 8"/>
            <p:cNvSpPr/>
            <p:nvPr/>
          </p:nvSpPr>
          <p:spPr>
            <a:xfrm>
              <a:off x="972053" y="1600821"/>
              <a:ext cx="7344363" cy="720000"/>
            </a:xfrm>
            <a:prstGeom prst="homePlate">
              <a:avLst/>
            </a:prstGeom>
            <a:solidFill>
              <a:srgbClr val="2F9FAD">
                <a:alpha val="16000"/>
              </a:srgbClr>
            </a:solidFill>
          </p:spPr>
          <p:txBody>
            <a:bodyPr wrap="square" rIns="216000" anchor="ctr">
              <a:noAutofit/>
            </a:bodyPr>
            <a:lstStyle/>
            <a:p>
              <a:pPr marL="465138" indent="0" algn="just"/>
              <a:r>
                <a:rPr lang="es-ES" sz="1000">
                  <a:cs typeface="Arial" panose="020B0604020202020204" pitchFamily="34" charset="0"/>
                </a:rPr>
                <a:t>Un marco regulatorio que incentive la inversión en la digitalización e innovación de todos los elementos que se han ido mencionando y en posibles nuevos activos físicos y digitales con sus pertinentes actualizaciones, así como la activación de mecanismos que permitan nuevos modelos operativos. Esto es muy importante dado el elevado esfuerzo inversor que deben asumir las principales empresas del sector para alcanzar los objetivos.</a:t>
              </a:r>
              <a:endParaRPr lang="es-ES" sz="1000" b="1" u="sng">
                <a:solidFill>
                  <a:srgbClr val="FF0000"/>
                </a:solidFill>
                <a:cs typeface="Arial" panose="020B0604020202020204" pitchFamily="34" charset="0"/>
              </a:endParaRPr>
            </a:p>
          </p:txBody>
        </p:sp>
        <p:grpSp>
          <p:nvGrpSpPr>
            <p:cNvPr id="5" name="Group 4">
              <a:extLst>
                <a:ext uri="{FF2B5EF4-FFF2-40B4-BE49-F238E27FC236}">
                  <a16:creationId xmlns:a16="http://schemas.microsoft.com/office/drawing/2014/main" id="{F636419E-0A5C-456B-ADF1-D28D3C03B406}"/>
                </a:ext>
              </a:extLst>
            </p:cNvPr>
            <p:cNvGrpSpPr/>
            <p:nvPr/>
          </p:nvGrpSpPr>
          <p:grpSpPr>
            <a:xfrm>
              <a:off x="602038" y="1600821"/>
              <a:ext cx="720000" cy="720000"/>
              <a:chOff x="602039" y="1866314"/>
              <a:chExt cx="595107" cy="595041"/>
            </a:xfrm>
            <a:effectLst>
              <a:outerShdw blurRad="50800" dist="38100" dir="2700000" algn="tl" rotWithShape="0">
                <a:prstClr val="black">
                  <a:alpha val="40000"/>
                </a:prstClr>
              </a:outerShdw>
            </a:effectLst>
          </p:grpSpPr>
          <p:sp>
            <p:nvSpPr>
              <p:cNvPr id="16" name="Elipse 15"/>
              <p:cNvSpPr/>
              <p:nvPr/>
            </p:nvSpPr>
            <p:spPr bwMode="auto">
              <a:xfrm>
                <a:off x="602039" y="1866314"/>
                <a:ext cx="595107" cy="595041"/>
              </a:xfrm>
              <a:prstGeom prst="ellipse">
                <a:avLst/>
              </a:prstGeom>
              <a:solidFill>
                <a:schemeClr val="bg1"/>
              </a:solidFill>
              <a:ln w="19050" cap="flat" cmpd="sng" algn="ctr">
                <a:solidFill>
                  <a:srgbClr val="2F9F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6" name="Imagen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565" y="1934567"/>
                <a:ext cx="450054" cy="450054"/>
              </a:xfrm>
              <a:prstGeom prst="rect">
                <a:avLst/>
              </a:prstGeom>
            </p:spPr>
          </p:pic>
        </p:grpSp>
      </p:grpSp>
      <p:grpSp>
        <p:nvGrpSpPr>
          <p:cNvPr id="18" name="Group 17">
            <a:extLst>
              <a:ext uri="{FF2B5EF4-FFF2-40B4-BE49-F238E27FC236}">
                <a16:creationId xmlns:a16="http://schemas.microsoft.com/office/drawing/2014/main" id="{44871ABB-7B9C-44D3-809D-4D329683B400}"/>
              </a:ext>
            </a:extLst>
          </p:cNvPr>
          <p:cNvGrpSpPr/>
          <p:nvPr/>
        </p:nvGrpSpPr>
        <p:grpSpPr>
          <a:xfrm>
            <a:off x="602037" y="2615208"/>
            <a:ext cx="7714771" cy="720000"/>
            <a:chOff x="602037" y="2615207"/>
            <a:chExt cx="7714771" cy="720000"/>
          </a:xfrm>
        </p:grpSpPr>
        <p:sp>
          <p:nvSpPr>
            <p:cNvPr id="19" name="Pentágono 18"/>
            <p:cNvSpPr/>
            <p:nvPr/>
          </p:nvSpPr>
          <p:spPr>
            <a:xfrm>
              <a:off x="972445" y="2615207"/>
              <a:ext cx="7344363" cy="720000"/>
            </a:xfrm>
            <a:prstGeom prst="homePlate">
              <a:avLst/>
            </a:prstGeom>
            <a:solidFill>
              <a:srgbClr val="2F9FAD">
                <a:alpha val="16000"/>
              </a:srgbClr>
            </a:solidFill>
          </p:spPr>
          <p:txBody>
            <a:bodyPr wrap="square" rIns="216000" anchor="ctr">
              <a:noAutofit/>
            </a:bodyPr>
            <a:lstStyle/>
            <a:p>
              <a:pPr marL="465138" indent="0"/>
              <a:r>
                <a:rPr lang="es-ES" sz="1000"/>
                <a:t>Mayor colaboración entre regulación e innovación, para reducir incertidumbre regulatoria y acelerar los cambios. Esta colaboración incluye también las plataformas tecnológicas de ámbito nacional y europeo (ETIP, SNET, etc.) incluyendo la participación en proyectos colaborativos con programas de financiación. Una forma de esta implicación son la creación de entornos de pruebas regulatorios, o </a:t>
              </a:r>
              <a:r>
                <a:rPr lang="es-ES" sz="1000" err="1"/>
                <a:t>sandboxes</a:t>
              </a:r>
              <a:r>
                <a:rPr lang="es-ES" sz="1000"/>
                <a:t>.</a:t>
              </a:r>
              <a:endParaRPr lang="es-ES" sz="1000">
                <a:cs typeface="Arial" panose="020B0604020202020204" pitchFamily="34" charset="0"/>
              </a:endParaRPr>
            </a:p>
          </p:txBody>
        </p:sp>
        <p:grpSp>
          <p:nvGrpSpPr>
            <p:cNvPr id="10" name="Group 9">
              <a:extLst>
                <a:ext uri="{FF2B5EF4-FFF2-40B4-BE49-F238E27FC236}">
                  <a16:creationId xmlns:a16="http://schemas.microsoft.com/office/drawing/2014/main" id="{4AFA0A21-A216-4E07-B56E-13A5C006B157}"/>
                </a:ext>
              </a:extLst>
            </p:cNvPr>
            <p:cNvGrpSpPr/>
            <p:nvPr/>
          </p:nvGrpSpPr>
          <p:grpSpPr>
            <a:xfrm>
              <a:off x="602037" y="2615207"/>
              <a:ext cx="720000" cy="720000"/>
              <a:chOff x="602038" y="2743617"/>
              <a:chExt cx="595107" cy="595041"/>
            </a:xfrm>
            <a:effectLst>
              <a:outerShdw blurRad="50800" dist="38100" dir="2700000" algn="tl" rotWithShape="0">
                <a:prstClr val="black">
                  <a:alpha val="40000"/>
                </a:prstClr>
              </a:outerShdw>
            </a:effectLst>
          </p:grpSpPr>
          <p:sp>
            <p:nvSpPr>
              <p:cNvPr id="23" name="Elipse 22"/>
              <p:cNvSpPr/>
              <p:nvPr/>
            </p:nvSpPr>
            <p:spPr bwMode="auto">
              <a:xfrm>
                <a:off x="602038" y="2743617"/>
                <a:ext cx="595107" cy="595041"/>
              </a:xfrm>
              <a:prstGeom prst="ellipse">
                <a:avLst/>
              </a:prstGeom>
              <a:solidFill>
                <a:schemeClr val="bg1"/>
              </a:solidFill>
              <a:ln w="19050" cap="flat" cmpd="sng" algn="ctr">
                <a:solidFill>
                  <a:srgbClr val="2F9F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7" name="Imagen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3223" y="2820957"/>
                <a:ext cx="409140" cy="409140"/>
              </a:xfrm>
              <a:prstGeom prst="rect">
                <a:avLst/>
              </a:prstGeom>
            </p:spPr>
          </p:pic>
        </p:grpSp>
      </p:grpSp>
      <p:grpSp>
        <p:nvGrpSpPr>
          <p:cNvPr id="21" name="Group 20">
            <a:extLst>
              <a:ext uri="{FF2B5EF4-FFF2-40B4-BE49-F238E27FC236}">
                <a16:creationId xmlns:a16="http://schemas.microsoft.com/office/drawing/2014/main" id="{D6E81B30-F542-42C3-97D3-60E21FCE673B}"/>
              </a:ext>
            </a:extLst>
          </p:cNvPr>
          <p:cNvGrpSpPr/>
          <p:nvPr/>
        </p:nvGrpSpPr>
        <p:grpSpPr>
          <a:xfrm>
            <a:off x="602038" y="3693094"/>
            <a:ext cx="7713925" cy="720000"/>
            <a:chOff x="602038" y="3629594"/>
            <a:chExt cx="7713925" cy="720000"/>
          </a:xfrm>
        </p:grpSpPr>
        <p:sp>
          <p:nvSpPr>
            <p:cNvPr id="20" name="Pentágono 19"/>
            <p:cNvSpPr/>
            <p:nvPr/>
          </p:nvSpPr>
          <p:spPr>
            <a:xfrm>
              <a:off x="971600" y="3629594"/>
              <a:ext cx="7344363" cy="720000"/>
            </a:xfrm>
            <a:prstGeom prst="homePlate">
              <a:avLst/>
            </a:prstGeom>
            <a:solidFill>
              <a:srgbClr val="2F9FAD">
                <a:alpha val="16000"/>
              </a:srgbClr>
            </a:solidFill>
          </p:spPr>
          <p:txBody>
            <a:bodyPr wrap="square" rIns="216000" anchor="ctr">
              <a:noAutofit/>
            </a:bodyPr>
            <a:lstStyle/>
            <a:p>
              <a:pPr marL="465138" indent="0" algn="just"/>
              <a:r>
                <a:rPr lang="es-ES" sz="1000">
                  <a:cs typeface="Arial" panose="020B0604020202020204" pitchFamily="34" charset="0"/>
                </a:rPr>
                <a:t>Seguir promoviendo y potenciando organizaciones puntos de encuentro, como lo es </a:t>
              </a:r>
              <a:r>
                <a:rPr lang="es-ES" sz="1000" err="1">
                  <a:cs typeface="Arial" panose="020B0604020202020204" pitchFamily="34" charset="0"/>
                </a:rPr>
                <a:t>Futured</a:t>
              </a:r>
              <a:r>
                <a:rPr lang="es-ES" sz="1000">
                  <a:cs typeface="Arial" panose="020B0604020202020204" pitchFamily="34" charset="0"/>
                </a:rPr>
                <a:t>, en la que los distintos agentes puedan consensuar la evolución tecnológica de las redes, en coordinación con el resto de sectores implicados y con las entidades de referencia europeas. </a:t>
              </a:r>
            </a:p>
          </p:txBody>
        </p:sp>
        <p:grpSp>
          <p:nvGrpSpPr>
            <p:cNvPr id="11" name="Group 10">
              <a:extLst>
                <a:ext uri="{FF2B5EF4-FFF2-40B4-BE49-F238E27FC236}">
                  <a16:creationId xmlns:a16="http://schemas.microsoft.com/office/drawing/2014/main" id="{628ADF24-BAC4-415F-9759-070A2EB96A7B}"/>
                </a:ext>
              </a:extLst>
            </p:cNvPr>
            <p:cNvGrpSpPr/>
            <p:nvPr/>
          </p:nvGrpSpPr>
          <p:grpSpPr>
            <a:xfrm>
              <a:off x="602038" y="3629594"/>
              <a:ext cx="720000" cy="720000"/>
              <a:chOff x="602039" y="3633834"/>
              <a:chExt cx="595107" cy="595041"/>
            </a:xfrm>
            <a:effectLst>
              <a:outerShdw blurRad="50800" dist="38100" dir="2700000" algn="tl" rotWithShape="0">
                <a:prstClr val="black">
                  <a:alpha val="40000"/>
                </a:prstClr>
              </a:outerShdw>
            </a:effectLst>
          </p:grpSpPr>
          <p:sp>
            <p:nvSpPr>
              <p:cNvPr id="24" name="Elipse 23"/>
              <p:cNvSpPr/>
              <p:nvPr/>
            </p:nvSpPr>
            <p:spPr bwMode="auto">
              <a:xfrm>
                <a:off x="602039" y="3633834"/>
                <a:ext cx="595107" cy="595041"/>
              </a:xfrm>
              <a:prstGeom prst="ellipse">
                <a:avLst/>
              </a:prstGeom>
              <a:solidFill>
                <a:schemeClr val="bg1"/>
              </a:solidFill>
              <a:ln w="19050" cap="flat" cmpd="sng" algn="ctr">
                <a:solidFill>
                  <a:srgbClr val="2F9FAD"/>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pic>
            <p:nvPicPr>
              <p:cNvPr id="8" name="Imagen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5479" y="3726784"/>
                <a:ext cx="409140" cy="409140"/>
              </a:xfrm>
              <a:prstGeom prst="rect">
                <a:avLst/>
              </a:prstGeom>
            </p:spPr>
          </p:pic>
        </p:grpSp>
      </p:grpSp>
      <p:sp>
        <p:nvSpPr>
          <p:cNvPr id="4" name="Slide Number Placeholder 3">
            <a:extLst>
              <a:ext uri="{FF2B5EF4-FFF2-40B4-BE49-F238E27FC236}">
                <a16:creationId xmlns:a16="http://schemas.microsoft.com/office/drawing/2014/main" id="{B43FDCC1-E891-4024-AADD-8AE63E0774BF}"/>
              </a:ext>
            </a:extLst>
          </p:cNvPr>
          <p:cNvSpPr>
            <a:spLocks noGrp="1"/>
          </p:cNvSpPr>
          <p:nvPr>
            <p:ph type="sldNum" sz="quarter" idx="12"/>
          </p:nvPr>
        </p:nvSpPr>
        <p:spPr/>
        <p:txBody>
          <a:bodyPr/>
          <a:lstStyle/>
          <a:p>
            <a:pPr>
              <a:defRPr/>
            </a:pPr>
            <a:fld id="{B168D99D-E240-4725-A941-467C0249495E}" type="slidenum">
              <a:rPr lang="es-ES_tradnl" altLang="es-ES" smtClean="0"/>
              <a:pPr>
                <a:defRPr/>
              </a:pPr>
              <a:t>22</a:t>
            </a:fld>
            <a:endParaRPr lang="es-ES_tradnl" altLang="es-ES"/>
          </a:p>
        </p:txBody>
      </p:sp>
    </p:spTree>
    <p:extLst>
      <p:ext uri="{BB962C8B-B14F-4D97-AF65-F5344CB8AC3E}">
        <p14:creationId xmlns:p14="http://schemas.microsoft.com/office/powerpoint/2010/main" val="1316223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p:custDataLst>
              <p:tags r:id="rId1"/>
            </p:custDataLst>
            <p:extLst>
              <p:ext uri="{D42A27DB-BD31-4B8C-83A1-F6EECF244321}">
                <p14:modId xmlns:p14="http://schemas.microsoft.com/office/powerpoint/2010/main" val="30711719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3" name="Objeto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pic>
        <p:nvPicPr>
          <p:cNvPr id="4098" name="Marcador de contenido 9">
            <a:extLst>
              <a:ext uri="{FF2B5EF4-FFF2-40B4-BE49-F238E27FC236}">
                <a16:creationId xmlns:a16="http://schemas.microsoft.com/office/drawing/2014/main" id="{D7522A8D-1C2E-4038-82F3-D6C88AEE589C}"/>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51435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Título 2">
            <a:extLst>
              <a:ext uri="{FF2B5EF4-FFF2-40B4-BE49-F238E27FC236}">
                <a16:creationId xmlns:a16="http://schemas.microsoft.com/office/drawing/2014/main" id="{6AC38272-6B9F-481B-877B-9D04FC538A4A}"/>
              </a:ext>
            </a:extLst>
          </p:cNvPr>
          <p:cNvSpPr>
            <a:spLocks noGrp="1" noChangeArrowheads="1"/>
          </p:cNvSpPr>
          <p:nvPr>
            <p:ph type="title"/>
          </p:nvPr>
        </p:nvSpPr>
        <p:spPr>
          <a:xfrm>
            <a:off x="3132138" y="2324100"/>
            <a:ext cx="5544318" cy="535682"/>
          </a:xfrm>
        </p:spPr>
        <p:txBody>
          <a:bodyPr vert="horz"/>
          <a:lstStyle/>
          <a:p>
            <a:pPr eaLnBrk="1" hangingPunct="1"/>
            <a:r>
              <a:rPr lang="es-ES" altLang="es-ES">
                <a:solidFill>
                  <a:schemeClr val="bg1"/>
                </a:solidFill>
                <a:latin typeface="Arial" panose="020B0604020202020204" pitchFamily="34" charset="0"/>
                <a:cs typeface="Arial" panose="020B0604020202020204" pitchFamily="34" charset="0"/>
              </a:rPr>
              <a:t>ANEXOS</a:t>
            </a:r>
          </a:p>
        </p:txBody>
      </p:sp>
      <p:sp>
        <p:nvSpPr>
          <p:cNvPr id="4" name="Slide Number Placeholder 3">
            <a:extLst>
              <a:ext uri="{FF2B5EF4-FFF2-40B4-BE49-F238E27FC236}">
                <a16:creationId xmlns:a16="http://schemas.microsoft.com/office/drawing/2014/main" id="{E42D28FF-8242-485E-B688-9A7893660D0A}"/>
              </a:ext>
            </a:extLst>
          </p:cNvPr>
          <p:cNvSpPr>
            <a:spLocks noGrp="1"/>
          </p:cNvSpPr>
          <p:nvPr>
            <p:ph type="sldNum" sz="quarter" idx="12"/>
          </p:nvPr>
        </p:nvSpPr>
        <p:spPr/>
        <p:txBody>
          <a:bodyPr/>
          <a:lstStyle/>
          <a:p>
            <a:pPr>
              <a:defRPr/>
            </a:pPr>
            <a:fld id="{B168D99D-E240-4725-A941-467C0249495E}" type="slidenum">
              <a:rPr lang="es-ES_tradnl" altLang="es-ES" smtClean="0"/>
              <a:pPr>
                <a:defRPr/>
              </a:pPr>
              <a:t>23</a:t>
            </a:fld>
            <a:endParaRPr lang="es-ES_tradnl" altLang="es-ES"/>
          </a:p>
        </p:txBody>
      </p:sp>
    </p:spTree>
    <p:extLst>
      <p:ext uri="{BB962C8B-B14F-4D97-AF65-F5344CB8AC3E}">
        <p14:creationId xmlns:p14="http://schemas.microsoft.com/office/powerpoint/2010/main" val="18018116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extLst>
              <p:ext uri="{D42A27DB-BD31-4B8C-83A1-F6EECF244321}">
                <p14:modId xmlns:p14="http://schemas.microsoft.com/office/powerpoint/2010/main" val="1640943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6" imgW="425" imgH="424" progId="TCLayout.ActiveDocument.1">
                  <p:embed/>
                </p:oleObj>
              </mc:Choice>
              <mc:Fallback>
                <p:oleObj name="Diapositiva de think-cell" r:id="rId6" imgW="425" imgH="424" progId="TCLayout.ActiveDocument.1">
                  <p:embed/>
                  <p:pic>
                    <p:nvPicPr>
                      <p:cNvPr id="4" name="Objeto 3"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F153CE2D-9587-4809-9D44-EAF871061C9F}"/>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Casos de uso identificados (1/6) </a:t>
            </a:r>
          </a:p>
        </p:txBody>
      </p:sp>
      <p:graphicFrame>
        <p:nvGraphicFramePr>
          <p:cNvPr id="13" name="Table 13">
            <a:extLst>
              <a:ext uri="{FF2B5EF4-FFF2-40B4-BE49-F238E27FC236}">
                <a16:creationId xmlns:a16="http://schemas.microsoft.com/office/drawing/2014/main" id="{A3D635F9-D699-492B-AE04-266881B2838B}"/>
              </a:ext>
            </a:extLst>
          </p:cNvPr>
          <p:cNvGraphicFramePr>
            <a:graphicFrameLocks noGrp="1"/>
          </p:cNvGraphicFramePr>
          <p:nvPr>
            <p:custDataLst>
              <p:tags r:id="rId3"/>
            </p:custDataLst>
            <p:extLst>
              <p:ext uri="{D42A27DB-BD31-4B8C-83A1-F6EECF244321}">
                <p14:modId xmlns:p14="http://schemas.microsoft.com/office/powerpoint/2010/main" val="1450084516"/>
              </p:ext>
            </p:extLst>
          </p:nvPr>
        </p:nvGraphicFramePr>
        <p:xfrm>
          <a:off x="0" y="891540"/>
          <a:ext cx="9144001" cy="4168758"/>
        </p:xfrm>
        <a:graphic>
          <a:graphicData uri="http://schemas.openxmlformats.org/drawingml/2006/table">
            <a:tbl>
              <a:tblPr firstRow="1" bandRow="1">
                <a:tableStyleId>{5940675A-B579-460E-94D1-54222C63F5DA}</a:tableStyleId>
              </a:tblPr>
              <a:tblGrid>
                <a:gridCol w="218321">
                  <a:extLst>
                    <a:ext uri="{9D8B030D-6E8A-4147-A177-3AD203B41FA5}">
                      <a16:colId xmlns:a16="http://schemas.microsoft.com/office/drawing/2014/main" val="743437951"/>
                    </a:ext>
                  </a:extLst>
                </a:gridCol>
                <a:gridCol w="3733658">
                  <a:extLst>
                    <a:ext uri="{9D8B030D-6E8A-4147-A177-3AD203B41FA5}">
                      <a16:colId xmlns:a16="http://schemas.microsoft.com/office/drawing/2014/main" val="518204848"/>
                    </a:ext>
                  </a:extLst>
                </a:gridCol>
                <a:gridCol w="1801121">
                  <a:extLst>
                    <a:ext uri="{9D8B030D-6E8A-4147-A177-3AD203B41FA5}">
                      <a16:colId xmlns:a16="http://schemas.microsoft.com/office/drawing/2014/main" val="4120952855"/>
                    </a:ext>
                  </a:extLst>
                </a:gridCol>
                <a:gridCol w="731520">
                  <a:extLst>
                    <a:ext uri="{9D8B030D-6E8A-4147-A177-3AD203B41FA5}">
                      <a16:colId xmlns:a16="http://schemas.microsoft.com/office/drawing/2014/main" val="2976079365"/>
                    </a:ext>
                  </a:extLst>
                </a:gridCol>
                <a:gridCol w="2441060">
                  <a:extLst>
                    <a:ext uri="{9D8B030D-6E8A-4147-A177-3AD203B41FA5}">
                      <a16:colId xmlns:a16="http://schemas.microsoft.com/office/drawing/2014/main" val="3912145583"/>
                    </a:ext>
                  </a:extLst>
                </a:gridCol>
                <a:gridCol w="218321">
                  <a:extLst>
                    <a:ext uri="{9D8B030D-6E8A-4147-A177-3AD203B41FA5}">
                      <a16:colId xmlns:a16="http://schemas.microsoft.com/office/drawing/2014/main" val="2650287538"/>
                    </a:ext>
                  </a:extLst>
                </a:gridCol>
              </a:tblGrid>
              <a:tr h="251598">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1000" b="1"/>
                        <a:t>Iniciativa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Documento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Página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Tecnología asociada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663434"/>
                  </a:ext>
                </a:extLst>
              </a:tr>
              <a:tr h="0">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375485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900"/>
                        <a:t>Estudio del sector energético y análisis del desarrollo de almacenamiento de energía en base al crecimiento del uso de energías renovables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New Energy Outlook 2022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01904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Registro - "Nuevas aplicaciones basadas en digitalización automatización e inteligencia de datos para aumentar la resiliencia de la red de distribución eléctrica a eventos climáticos extremos</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5710629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Herramienta de cálculo de riesgos de red aérea en escenarios climatológicos adversos de medio-largo plazo</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19</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93774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Hacia un suministro eléctrico descarbonizado: importancia de la huella ambiental de la infraestructura eléctrica</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24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67173267"/>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Riesgos geopolíticos y de precios para el desarrollo de las redes eléctricas inteligentes. Medidas de actuación</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29</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56671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Proyecto </a:t>
                      </a:r>
                      <a:r>
                        <a:rPr lang="es-ES" sz="900" err="1"/>
                        <a:t>Beflexible</a:t>
                      </a:r>
                      <a:r>
                        <a:rPr lang="es-ES" sz="900"/>
                        <a:t>: Desarrollando los siguientes pasos para desbloquear la flexibilidad en el sistema eléctrico</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36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2747420"/>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Sistema de gestión de energía para distritos de energía positiva con mercados locales de energía basados en el intercambio de electricidad P2P</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42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27879417"/>
                  </a:ext>
                </a:extLst>
              </a:tr>
            </a:tbl>
          </a:graphicData>
        </a:graphic>
      </p:graphicFrame>
      <p:cxnSp>
        <p:nvCxnSpPr>
          <p:cNvPr id="15" name="Straight Connector 14">
            <a:extLst>
              <a:ext uri="{FF2B5EF4-FFF2-40B4-BE49-F238E27FC236}">
                <a16:creationId xmlns:a16="http://schemas.microsoft.com/office/drawing/2014/main" id="{866F0861-3B3B-4089-8C85-588DC645229C}"/>
              </a:ext>
            </a:extLst>
          </p:cNvPr>
          <p:cNvCxnSpPr>
            <a:cxnSpLocks/>
          </p:cNvCxnSpPr>
          <p:nvPr/>
        </p:nvCxnSpPr>
        <p:spPr bwMode="auto">
          <a:xfrm>
            <a:off x="281940" y="1143000"/>
            <a:ext cx="3604260" cy="0"/>
          </a:xfrm>
          <a:prstGeom prst="line">
            <a:avLst/>
          </a:prstGeom>
          <a:noFill/>
          <a:ln w="28575" cap="flat" cmpd="sng" algn="ctr">
            <a:solidFill>
              <a:srgbClr val="CA6048"/>
            </a:solidFill>
            <a:prstDash val="solid"/>
            <a:round/>
            <a:headEnd type="none" w="med" len="med"/>
            <a:tailEnd type="none" w="med" len="med"/>
          </a:ln>
          <a:effectLst/>
        </p:spPr>
      </p:cxnSp>
      <p:cxnSp>
        <p:nvCxnSpPr>
          <p:cNvPr id="46" name="Straight Connector 45">
            <a:extLst>
              <a:ext uri="{FF2B5EF4-FFF2-40B4-BE49-F238E27FC236}">
                <a16:creationId xmlns:a16="http://schemas.microsoft.com/office/drawing/2014/main" id="{7D7B44F8-5C13-4223-8689-2DFDC1EFD299}"/>
              </a:ext>
            </a:extLst>
          </p:cNvPr>
          <p:cNvCxnSpPr>
            <a:cxnSpLocks/>
          </p:cNvCxnSpPr>
          <p:nvPr/>
        </p:nvCxnSpPr>
        <p:spPr bwMode="auto">
          <a:xfrm>
            <a:off x="4015740" y="1143000"/>
            <a:ext cx="1656000" cy="0"/>
          </a:xfrm>
          <a:prstGeom prst="line">
            <a:avLst/>
          </a:prstGeom>
          <a:noFill/>
          <a:ln w="28575" cap="flat" cmpd="sng" algn="ctr">
            <a:solidFill>
              <a:srgbClr val="CA6048"/>
            </a:solidFill>
            <a:prstDash val="solid"/>
            <a:round/>
            <a:headEnd type="none" w="med" len="med"/>
            <a:tailEnd type="none" w="med" len="med"/>
          </a:ln>
          <a:effectLst/>
        </p:spPr>
      </p:cxnSp>
      <p:cxnSp>
        <p:nvCxnSpPr>
          <p:cNvPr id="47" name="Straight Connector 46">
            <a:extLst>
              <a:ext uri="{FF2B5EF4-FFF2-40B4-BE49-F238E27FC236}">
                <a16:creationId xmlns:a16="http://schemas.microsoft.com/office/drawing/2014/main" id="{2C440EFF-0D2C-4C9E-A3CA-A22B25AE0A8A}"/>
              </a:ext>
            </a:extLst>
          </p:cNvPr>
          <p:cNvCxnSpPr>
            <a:cxnSpLocks/>
          </p:cNvCxnSpPr>
          <p:nvPr/>
        </p:nvCxnSpPr>
        <p:spPr bwMode="auto">
          <a:xfrm>
            <a:off x="5791200" y="1143000"/>
            <a:ext cx="685800" cy="0"/>
          </a:xfrm>
          <a:prstGeom prst="line">
            <a:avLst/>
          </a:prstGeom>
          <a:noFill/>
          <a:ln w="28575" cap="flat" cmpd="sng" algn="ctr">
            <a:solidFill>
              <a:srgbClr val="CA6048"/>
            </a:solidFill>
            <a:prstDash val="solid"/>
            <a:round/>
            <a:headEnd type="none" w="med" len="med"/>
            <a:tailEnd type="none" w="med" len="med"/>
          </a:ln>
          <a:effectLst/>
        </p:spPr>
      </p:cxnSp>
      <p:cxnSp>
        <p:nvCxnSpPr>
          <p:cNvPr id="48" name="Straight Connector 47">
            <a:extLst>
              <a:ext uri="{FF2B5EF4-FFF2-40B4-BE49-F238E27FC236}">
                <a16:creationId xmlns:a16="http://schemas.microsoft.com/office/drawing/2014/main" id="{8091FA36-C9B4-440E-811C-98973C51A713}"/>
              </a:ext>
            </a:extLst>
          </p:cNvPr>
          <p:cNvCxnSpPr>
            <a:cxnSpLocks/>
          </p:cNvCxnSpPr>
          <p:nvPr/>
        </p:nvCxnSpPr>
        <p:spPr bwMode="auto">
          <a:xfrm>
            <a:off x="6644640" y="1143000"/>
            <a:ext cx="2118360" cy="0"/>
          </a:xfrm>
          <a:prstGeom prst="line">
            <a:avLst/>
          </a:prstGeom>
          <a:noFill/>
          <a:ln w="28575" cap="flat" cmpd="sng" algn="ctr">
            <a:solidFill>
              <a:srgbClr val="CA6048"/>
            </a:solidFill>
            <a:prstDash val="solid"/>
            <a:round/>
            <a:headEnd type="none" w="med" len="med"/>
            <a:tailEnd type="none" w="med" len="med"/>
          </a:ln>
          <a:effectLst/>
        </p:spPr>
      </p:cxnSp>
      <p:grpSp>
        <p:nvGrpSpPr>
          <p:cNvPr id="37" name="Grupo 36">
            <a:extLst>
              <a:ext uri="{FF2B5EF4-FFF2-40B4-BE49-F238E27FC236}">
                <a16:creationId xmlns:a16="http://schemas.microsoft.com/office/drawing/2014/main" id="{92EAF612-E5EF-4B6D-78FD-AD93CC75E6B2}"/>
              </a:ext>
            </a:extLst>
          </p:cNvPr>
          <p:cNvGrpSpPr/>
          <p:nvPr/>
        </p:nvGrpSpPr>
        <p:grpSpPr>
          <a:xfrm>
            <a:off x="6771171" y="1425570"/>
            <a:ext cx="1917091" cy="237451"/>
            <a:chOff x="6771171" y="1411394"/>
            <a:chExt cx="1917091" cy="237451"/>
          </a:xfrm>
        </p:grpSpPr>
        <p:pic>
          <p:nvPicPr>
            <p:cNvPr id="31" name="Imagen 30">
              <a:extLst>
                <a:ext uri="{FF2B5EF4-FFF2-40B4-BE49-F238E27FC236}">
                  <a16:creationId xmlns:a16="http://schemas.microsoft.com/office/drawing/2014/main" id="{00694E46-88BA-75B0-A451-F755A6403637}"/>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11394"/>
              <a:ext cx="237451" cy="237451"/>
            </a:xfrm>
            <a:prstGeom prst="rect">
              <a:avLst/>
            </a:prstGeom>
          </p:spPr>
        </p:pic>
        <p:pic>
          <p:nvPicPr>
            <p:cNvPr id="32" name="Imagen 31">
              <a:extLst>
                <a:ext uri="{FF2B5EF4-FFF2-40B4-BE49-F238E27FC236}">
                  <a16:creationId xmlns:a16="http://schemas.microsoft.com/office/drawing/2014/main" id="{B8AB2E05-199E-C24B-43BE-0E587062ED67}"/>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411394"/>
              <a:ext cx="240894" cy="237451"/>
            </a:xfrm>
            <a:prstGeom prst="rect">
              <a:avLst/>
            </a:prstGeom>
          </p:spPr>
        </p:pic>
        <p:pic>
          <p:nvPicPr>
            <p:cNvPr id="33" name="Imagen 32">
              <a:extLst>
                <a:ext uri="{FF2B5EF4-FFF2-40B4-BE49-F238E27FC236}">
                  <a16:creationId xmlns:a16="http://schemas.microsoft.com/office/drawing/2014/main" id="{D7873D77-A674-D28E-14AF-B8D7F3BE27C0}"/>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11394"/>
              <a:ext cx="240894" cy="237451"/>
            </a:xfrm>
            <a:prstGeom prst="rect">
              <a:avLst/>
            </a:prstGeom>
          </p:spPr>
        </p:pic>
        <p:pic>
          <p:nvPicPr>
            <p:cNvPr id="34" name="Imagen 33">
              <a:extLst>
                <a:ext uri="{FF2B5EF4-FFF2-40B4-BE49-F238E27FC236}">
                  <a16:creationId xmlns:a16="http://schemas.microsoft.com/office/drawing/2014/main" id="{EB348255-7FC6-E0A8-027A-8E0CD4C189DD}"/>
                </a:ext>
              </a:extLst>
            </p:cNvPr>
            <p:cNvPicPr>
              <a:picLocks noChangeAspect="1"/>
            </p:cNvPicPr>
            <p:nvPr/>
          </p:nvPicPr>
          <p:blipFill>
            <a:blip r:embed="rId11"/>
            <a:stretch>
              <a:fillRect/>
            </a:stretch>
          </p:blipFill>
          <p:spPr>
            <a:xfrm>
              <a:off x="7782621" y="1411394"/>
              <a:ext cx="237451" cy="237451"/>
            </a:xfrm>
            <a:prstGeom prst="rect">
              <a:avLst/>
            </a:prstGeom>
          </p:spPr>
        </p:pic>
        <p:pic>
          <p:nvPicPr>
            <p:cNvPr id="35" name="Imagen 34">
              <a:extLst>
                <a:ext uri="{FF2B5EF4-FFF2-40B4-BE49-F238E27FC236}">
                  <a16:creationId xmlns:a16="http://schemas.microsoft.com/office/drawing/2014/main" id="{CCFFDA06-1673-4131-9F4B-8CAAE5372FB8}"/>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11394"/>
              <a:ext cx="237451" cy="237451"/>
            </a:xfrm>
            <a:prstGeom prst="rect">
              <a:avLst/>
            </a:prstGeom>
          </p:spPr>
        </p:pic>
        <p:pic>
          <p:nvPicPr>
            <p:cNvPr id="36" name="Imagen 35">
              <a:extLst>
                <a:ext uri="{FF2B5EF4-FFF2-40B4-BE49-F238E27FC236}">
                  <a16:creationId xmlns:a16="http://schemas.microsoft.com/office/drawing/2014/main" id="{51BCCB27-002D-747A-5863-FF0E8133E753}"/>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11394"/>
              <a:ext cx="237451" cy="237451"/>
            </a:xfrm>
            <a:prstGeom prst="rect">
              <a:avLst/>
            </a:prstGeom>
          </p:spPr>
        </p:pic>
      </p:grpSp>
      <p:grpSp>
        <p:nvGrpSpPr>
          <p:cNvPr id="38" name="Grupo 37">
            <a:extLst>
              <a:ext uri="{FF2B5EF4-FFF2-40B4-BE49-F238E27FC236}">
                <a16:creationId xmlns:a16="http://schemas.microsoft.com/office/drawing/2014/main" id="{ED9701D4-44F3-3587-08DB-A8EB2E9D57D6}"/>
              </a:ext>
            </a:extLst>
          </p:cNvPr>
          <p:cNvGrpSpPr/>
          <p:nvPr/>
        </p:nvGrpSpPr>
        <p:grpSpPr>
          <a:xfrm>
            <a:off x="6771171" y="1967188"/>
            <a:ext cx="1917091" cy="237451"/>
            <a:chOff x="6771171" y="1411394"/>
            <a:chExt cx="1917091" cy="237451"/>
          </a:xfrm>
        </p:grpSpPr>
        <p:pic>
          <p:nvPicPr>
            <p:cNvPr id="39" name="Imagen 38">
              <a:extLst>
                <a:ext uri="{FF2B5EF4-FFF2-40B4-BE49-F238E27FC236}">
                  <a16:creationId xmlns:a16="http://schemas.microsoft.com/office/drawing/2014/main" id="{23AB8E0C-9877-CB67-07BD-98548587523B}"/>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11394"/>
              <a:ext cx="237451" cy="237451"/>
            </a:xfrm>
            <a:prstGeom prst="rect">
              <a:avLst/>
            </a:prstGeom>
          </p:spPr>
        </p:pic>
        <p:pic>
          <p:nvPicPr>
            <p:cNvPr id="40" name="Imagen 39">
              <a:extLst>
                <a:ext uri="{FF2B5EF4-FFF2-40B4-BE49-F238E27FC236}">
                  <a16:creationId xmlns:a16="http://schemas.microsoft.com/office/drawing/2014/main" id="{195E2B73-25A1-CD9F-4542-811385FDEB89}"/>
                </a:ext>
              </a:extLst>
            </p:cNvPr>
            <p:cNvPicPr>
              <a:picLocks noChangeAspect="1"/>
            </p:cNvPicPr>
            <p:nvPr/>
          </p:nvPicPr>
          <p:blipFill>
            <a:blip r:embed="rId9"/>
            <a:stretch>
              <a:fillRect/>
            </a:stretch>
          </p:blipFill>
          <p:spPr>
            <a:xfrm>
              <a:off x="7105835" y="1411394"/>
              <a:ext cx="240894" cy="237451"/>
            </a:xfrm>
            <a:prstGeom prst="rect">
              <a:avLst/>
            </a:prstGeom>
          </p:spPr>
        </p:pic>
        <p:pic>
          <p:nvPicPr>
            <p:cNvPr id="41" name="Imagen 40">
              <a:extLst>
                <a:ext uri="{FF2B5EF4-FFF2-40B4-BE49-F238E27FC236}">
                  <a16:creationId xmlns:a16="http://schemas.microsoft.com/office/drawing/2014/main" id="{6D297EFC-5205-CDD2-1B18-82FCC4EC6055}"/>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11394"/>
              <a:ext cx="240894" cy="237451"/>
            </a:xfrm>
            <a:prstGeom prst="rect">
              <a:avLst/>
            </a:prstGeom>
          </p:spPr>
        </p:pic>
        <p:pic>
          <p:nvPicPr>
            <p:cNvPr id="42" name="Imagen 41">
              <a:extLst>
                <a:ext uri="{FF2B5EF4-FFF2-40B4-BE49-F238E27FC236}">
                  <a16:creationId xmlns:a16="http://schemas.microsoft.com/office/drawing/2014/main" id="{3123C0D6-C8FF-AFD5-B391-1704F41EDAF2}"/>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1411394"/>
              <a:ext cx="237451" cy="237451"/>
            </a:xfrm>
            <a:prstGeom prst="rect">
              <a:avLst/>
            </a:prstGeom>
          </p:spPr>
        </p:pic>
        <p:pic>
          <p:nvPicPr>
            <p:cNvPr id="43" name="Imagen 42">
              <a:extLst>
                <a:ext uri="{FF2B5EF4-FFF2-40B4-BE49-F238E27FC236}">
                  <a16:creationId xmlns:a16="http://schemas.microsoft.com/office/drawing/2014/main" id="{2A3C2060-0C2E-BBFE-FABA-76DF6C8B662E}"/>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11394"/>
              <a:ext cx="237451" cy="237451"/>
            </a:xfrm>
            <a:prstGeom prst="rect">
              <a:avLst/>
            </a:prstGeom>
          </p:spPr>
        </p:pic>
        <p:pic>
          <p:nvPicPr>
            <p:cNvPr id="44" name="Imagen 43">
              <a:extLst>
                <a:ext uri="{FF2B5EF4-FFF2-40B4-BE49-F238E27FC236}">
                  <a16:creationId xmlns:a16="http://schemas.microsoft.com/office/drawing/2014/main" id="{5FE4D230-801F-2C31-EB8D-2D83F1E9E8B8}"/>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11394"/>
              <a:ext cx="237451" cy="237451"/>
            </a:xfrm>
            <a:prstGeom prst="rect">
              <a:avLst/>
            </a:prstGeom>
          </p:spPr>
        </p:pic>
      </p:grpSp>
      <p:grpSp>
        <p:nvGrpSpPr>
          <p:cNvPr id="45" name="Grupo 44">
            <a:extLst>
              <a:ext uri="{FF2B5EF4-FFF2-40B4-BE49-F238E27FC236}">
                <a16:creationId xmlns:a16="http://schemas.microsoft.com/office/drawing/2014/main" id="{8085A662-CBEF-B8F5-48F8-2042DAB9ED8A}"/>
              </a:ext>
            </a:extLst>
          </p:cNvPr>
          <p:cNvGrpSpPr/>
          <p:nvPr/>
        </p:nvGrpSpPr>
        <p:grpSpPr>
          <a:xfrm>
            <a:off x="6771171" y="2508806"/>
            <a:ext cx="1917091" cy="237451"/>
            <a:chOff x="6771171" y="1411394"/>
            <a:chExt cx="1917091" cy="237451"/>
          </a:xfrm>
        </p:grpSpPr>
        <p:pic>
          <p:nvPicPr>
            <p:cNvPr id="49" name="Imagen 48">
              <a:extLst>
                <a:ext uri="{FF2B5EF4-FFF2-40B4-BE49-F238E27FC236}">
                  <a16:creationId xmlns:a16="http://schemas.microsoft.com/office/drawing/2014/main" id="{959087FA-346E-BEF2-B35F-A997438EFEC3}"/>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11394"/>
              <a:ext cx="237451" cy="237451"/>
            </a:xfrm>
            <a:prstGeom prst="rect">
              <a:avLst/>
            </a:prstGeom>
          </p:spPr>
        </p:pic>
        <p:pic>
          <p:nvPicPr>
            <p:cNvPr id="50" name="Imagen 49">
              <a:extLst>
                <a:ext uri="{FF2B5EF4-FFF2-40B4-BE49-F238E27FC236}">
                  <a16:creationId xmlns:a16="http://schemas.microsoft.com/office/drawing/2014/main" id="{37CE20FE-A22E-F859-8F8B-77318D459575}"/>
                </a:ext>
              </a:extLst>
            </p:cNvPr>
            <p:cNvPicPr>
              <a:picLocks noChangeAspect="1"/>
            </p:cNvPicPr>
            <p:nvPr/>
          </p:nvPicPr>
          <p:blipFill>
            <a:blip r:embed="rId9"/>
            <a:stretch>
              <a:fillRect/>
            </a:stretch>
          </p:blipFill>
          <p:spPr>
            <a:xfrm>
              <a:off x="7105835" y="1411394"/>
              <a:ext cx="240894" cy="237451"/>
            </a:xfrm>
            <a:prstGeom prst="rect">
              <a:avLst/>
            </a:prstGeom>
          </p:spPr>
        </p:pic>
        <p:pic>
          <p:nvPicPr>
            <p:cNvPr id="51" name="Imagen 50">
              <a:extLst>
                <a:ext uri="{FF2B5EF4-FFF2-40B4-BE49-F238E27FC236}">
                  <a16:creationId xmlns:a16="http://schemas.microsoft.com/office/drawing/2014/main" id="{93B3FD35-2FF9-A7B9-7271-EF113884E979}"/>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11394"/>
              <a:ext cx="240894" cy="237451"/>
            </a:xfrm>
            <a:prstGeom prst="rect">
              <a:avLst/>
            </a:prstGeom>
          </p:spPr>
        </p:pic>
        <p:pic>
          <p:nvPicPr>
            <p:cNvPr id="52" name="Imagen 51">
              <a:extLst>
                <a:ext uri="{FF2B5EF4-FFF2-40B4-BE49-F238E27FC236}">
                  <a16:creationId xmlns:a16="http://schemas.microsoft.com/office/drawing/2014/main" id="{74FA32D8-FEB8-75F1-FECD-921A97A0860F}"/>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1411394"/>
              <a:ext cx="237451" cy="237451"/>
            </a:xfrm>
            <a:prstGeom prst="rect">
              <a:avLst/>
            </a:prstGeom>
          </p:spPr>
        </p:pic>
        <p:pic>
          <p:nvPicPr>
            <p:cNvPr id="53" name="Imagen 52">
              <a:extLst>
                <a:ext uri="{FF2B5EF4-FFF2-40B4-BE49-F238E27FC236}">
                  <a16:creationId xmlns:a16="http://schemas.microsoft.com/office/drawing/2014/main" id="{AEB56A32-DEDD-7CB2-138F-334FFA172FBD}"/>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11394"/>
              <a:ext cx="237451" cy="237451"/>
            </a:xfrm>
            <a:prstGeom prst="rect">
              <a:avLst/>
            </a:prstGeom>
          </p:spPr>
        </p:pic>
        <p:pic>
          <p:nvPicPr>
            <p:cNvPr id="54" name="Imagen 53">
              <a:extLst>
                <a:ext uri="{FF2B5EF4-FFF2-40B4-BE49-F238E27FC236}">
                  <a16:creationId xmlns:a16="http://schemas.microsoft.com/office/drawing/2014/main" id="{EB2EC7A3-8A9A-B431-6214-B5162AE89F81}"/>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11394"/>
              <a:ext cx="237451" cy="237451"/>
            </a:xfrm>
            <a:prstGeom prst="rect">
              <a:avLst/>
            </a:prstGeom>
          </p:spPr>
        </p:pic>
      </p:grpSp>
      <p:grpSp>
        <p:nvGrpSpPr>
          <p:cNvPr id="55" name="Grupo 54">
            <a:extLst>
              <a:ext uri="{FF2B5EF4-FFF2-40B4-BE49-F238E27FC236}">
                <a16:creationId xmlns:a16="http://schemas.microsoft.com/office/drawing/2014/main" id="{FE67FA5A-13E3-1C09-2409-4C7B56A7B194}"/>
              </a:ext>
            </a:extLst>
          </p:cNvPr>
          <p:cNvGrpSpPr/>
          <p:nvPr/>
        </p:nvGrpSpPr>
        <p:grpSpPr>
          <a:xfrm>
            <a:off x="6771171" y="3050424"/>
            <a:ext cx="1917091" cy="237451"/>
            <a:chOff x="6771171" y="1411394"/>
            <a:chExt cx="1917091" cy="237451"/>
          </a:xfrm>
        </p:grpSpPr>
        <p:pic>
          <p:nvPicPr>
            <p:cNvPr id="56" name="Imagen 55">
              <a:extLst>
                <a:ext uri="{FF2B5EF4-FFF2-40B4-BE49-F238E27FC236}">
                  <a16:creationId xmlns:a16="http://schemas.microsoft.com/office/drawing/2014/main" id="{6E675B30-B9E9-DC52-D014-DD2921F6C171}"/>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11394"/>
              <a:ext cx="237451" cy="237451"/>
            </a:xfrm>
            <a:prstGeom prst="rect">
              <a:avLst/>
            </a:prstGeom>
          </p:spPr>
        </p:pic>
        <p:pic>
          <p:nvPicPr>
            <p:cNvPr id="57" name="Imagen 56">
              <a:extLst>
                <a:ext uri="{FF2B5EF4-FFF2-40B4-BE49-F238E27FC236}">
                  <a16:creationId xmlns:a16="http://schemas.microsoft.com/office/drawing/2014/main" id="{81EB2207-4D42-EA5B-B4C1-80B030CE1BA8}"/>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411394"/>
              <a:ext cx="240894" cy="237451"/>
            </a:xfrm>
            <a:prstGeom prst="rect">
              <a:avLst/>
            </a:prstGeom>
          </p:spPr>
        </p:pic>
        <p:pic>
          <p:nvPicPr>
            <p:cNvPr id="58" name="Imagen 57">
              <a:extLst>
                <a:ext uri="{FF2B5EF4-FFF2-40B4-BE49-F238E27FC236}">
                  <a16:creationId xmlns:a16="http://schemas.microsoft.com/office/drawing/2014/main" id="{E0B42A81-F1BA-E3EA-5D76-4B0D12120728}"/>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11394"/>
              <a:ext cx="240894" cy="237451"/>
            </a:xfrm>
            <a:prstGeom prst="rect">
              <a:avLst/>
            </a:prstGeom>
          </p:spPr>
        </p:pic>
        <p:pic>
          <p:nvPicPr>
            <p:cNvPr id="59" name="Imagen 58">
              <a:extLst>
                <a:ext uri="{FF2B5EF4-FFF2-40B4-BE49-F238E27FC236}">
                  <a16:creationId xmlns:a16="http://schemas.microsoft.com/office/drawing/2014/main" id="{49F9D3C0-CD60-D784-903D-D1BA4F0068C0}"/>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1411394"/>
              <a:ext cx="237451" cy="237451"/>
            </a:xfrm>
            <a:prstGeom prst="rect">
              <a:avLst/>
            </a:prstGeom>
          </p:spPr>
        </p:pic>
        <p:pic>
          <p:nvPicPr>
            <p:cNvPr id="60" name="Imagen 59">
              <a:extLst>
                <a:ext uri="{FF2B5EF4-FFF2-40B4-BE49-F238E27FC236}">
                  <a16:creationId xmlns:a16="http://schemas.microsoft.com/office/drawing/2014/main" id="{72F5315D-8FDF-80A7-5004-10E5B1B076A8}"/>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11394"/>
              <a:ext cx="237451" cy="237451"/>
            </a:xfrm>
            <a:prstGeom prst="rect">
              <a:avLst/>
            </a:prstGeom>
          </p:spPr>
        </p:pic>
        <p:pic>
          <p:nvPicPr>
            <p:cNvPr id="61" name="Imagen 60">
              <a:extLst>
                <a:ext uri="{FF2B5EF4-FFF2-40B4-BE49-F238E27FC236}">
                  <a16:creationId xmlns:a16="http://schemas.microsoft.com/office/drawing/2014/main" id="{209BE346-A8C2-CF8B-D85B-54C935FAAB00}"/>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11394"/>
              <a:ext cx="237451" cy="237451"/>
            </a:xfrm>
            <a:prstGeom prst="rect">
              <a:avLst/>
            </a:prstGeom>
          </p:spPr>
        </p:pic>
      </p:grpSp>
      <p:grpSp>
        <p:nvGrpSpPr>
          <p:cNvPr id="62" name="Grupo 61">
            <a:extLst>
              <a:ext uri="{FF2B5EF4-FFF2-40B4-BE49-F238E27FC236}">
                <a16:creationId xmlns:a16="http://schemas.microsoft.com/office/drawing/2014/main" id="{4800AD86-6B52-050A-FCB0-4BD87CA25A46}"/>
              </a:ext>
            </a:extLst>
          </p:cNvPr>
          <p:cNvGrpSpPr/>
          <p:nvPr/>
        </p:nvGrpSpPr>
        <p:grpSpPr>
          <a:xfrm>
            <a:off x="6771171" y="3592042"/>
            <a:ext cx="1917091" cy="237451"/>
            <a:chOff x="6771171" y="1411394"/>
            <a:chExt cx="1917091" cy="237451"/>
          </a:xfrm>
        </p:grpSpPr>
        <p:pic>
          <p:nvPicPr>
            <p:cNvPr id="63" name="Imagen 62">
              <a:extLst>
                <a:ext uri="{FF2B5EF4-FFF2-40B4-BE49-F238E27FC236}">
                  <a16:creationId xmlns:a16="http://schemas.microsoft.com/office/drawing/2014/main" id="{0154D742-809A-CF20-AD3C-486D644E74AF}"/>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11394"/>
              <a:ext cx="237451" cy="237451"/>
            </a:xfrm>
            <a:prstGeom prst="rect">
              <a:avLst/>
            </a:prstGeom>
          </p:spPr>
        </p:pic>
        <p:pic>
          <p:nvPicPr>
            <p:cNvPr id="5120" name="Imagen 5119">
              <a:extLst>
                <a:ext uri="{FF2B5EF4-FFF2-40B4-BE49-F238E27FC236}">
                  <a16:creationId xmlns:a16="http://schemas.microsoft.com/office/drawing/2014/main" id="{36BB263F-F3AF-25A1-CAB4-D19EF60F2399}"/>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411394"/>
              <a:ext cx="240894" cy="237451"/>
            </a:xfrm>
            <a:prstGeom prst="rect">
              <a:avLst/>
            </a:prstGeom>
          </p:spPr>
        </p:pic>
        <p:pic>
          <p:nvPicPr>
            <p:cNvPr id="5121" name="Imagen 5120">
              <a:extLst>
                <a:ext uri="{FF2B5EF4-FFF2-40B4-BE49-F238E27FC236}">
                  <a16:creationId xmlns:a16="http://schemas.microsoft.com/office/drawing/2014/main" id="{57CBC10A-62D7-EEFF-7549-7DDFC391C564}"/>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11394"/>
              <a:ext cx="240894" cy="237451"/>
            </a:xfrm>
            <a:prstGeom prst="rect">
              <a:avLst/>
            </a:prstGeom>
          </p:spPr>
        </p:pic>
        <p:pic>
          <p:nvPicPr>
            <p:cNvPr id="5123" name="Imagen 5122">
              <a:extLst>
                <a:ext uri="{FF2B5EF4-FFF2-40B4-BE49-F238E27FC236}">
                  <a16:creationId xmlns:a16="http://schemas.microsoft.com/office/drawing/2014/main" id="{86C2CC98-138E-EF20-C6D6-B313D15DE881}"/>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1411394"/>
              <a:ext cx="237451" cy="237451"/>
            </a:xfrm>
            <a:prstGeom prst="rect">
              <a:avLst/>
            </a:prstGeom>
          </p:spPr>
        </p:pic>
        <p:pic>
          <p:nvPicPr>
            <p:cNvPr id="5124" name="Imagen 5123">
              <a:extLst>
                <a:ext uri="{FF2B5EF4-FFF2-40B4-BE49-F238E27FC236}">
                  <a16:creationId xmlns:a16="http://schemas.microsoft.com/office/drawing/2014/main" id="{A1B74845-08AC-C8B1-0A17-C4B370758D4E}"/>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11394"/>
              <a:ext cx="237451" cy="237451"/>
            </a:xfrm>
            <a:prstGeom prst="rect">
              <a:avLst/>
            </a:prstGeom>
          </p:spPr>
        </p:pic>
        <p:pic>
          <p:nvPicPr>
            <p:cNvPr id="5125" name="Imagen 5124">
              <a:extLst>
                <a:ext uri="{FF2B5EF4-FFF2-40B4-BE49-F238E27FC236}">
                  <a16:creationId xmlns:a16="http://schemas.microsoft.com/office/drawing/2014/main" id="{60898E11-898D-EDCA-59E6-43D71FF0DE6E}"/>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11394"/>
              <a:ext cx="237451" cy="237451"/>
            </a:xfrm>
            <a:prstGeom prst="rect">
              <a:avLst/>
            </a:prstGeom>
          </p:spPr>
        </p:pic>
      </p:grpSp>
      <p:grpSp>
        <p:nvGrpSpPr>
          <p:cNvPr id="5126" name="Grupo 5125">
            <a:extLst>
              <a:ext uri="{FF2B5EF4-FFF2-40B4-BE49-F238E27FC236}">
                <a16:creationId xmlns:a16="http://schemas.microsoft.com/office/drawing/2014/main" id="{ACDCA912-E1EB-2C7D-E900-E45B09936D73}"/>
              </a:ext>
            </a:extLst>
          </p:cNvPr>
          <p:cNvGrpSpPr/>
          <p:nvPr/>
        </p:nvGrpSpPr>
        <p:grpSpPr>
          <a:xfrm>
            <a:off x="6771171" y="4133660"/>
            <a:ext cx="1917091" cy="237451"/>
            <a:chOff x="6771171" y="1411394"/>
            <a:chExt cx="1917091" cy="237451"/>
          </a:xfrm>
        </p:grpSpPr>
        <p:pic>
          <p:nvPicPr>
            <p:cNvPr id="5127" name="Imagen 5126">
              <a:extLst>
                <a:ext uri="{FF2B5EF4-FFF2-40B4-BE49-F238E27FC236}">
                  <a16:creationId xmlns:a16="http://schemas.microsoft.com/office/drawing/2014/main" id="{2BB4ABEA-088F-C12C-8184-87B2AAFDEDE6}"/>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11394"/>
              <a:ext cx="237451" cy="237451"/>
            </a:xfrm>
            <a:prstGeom prst="rect">
              <a:avLst/>
            </a:prstGeom>
          </p:spPr>
        </p:pic>
        <p:pic>
          <p:nvPicPr>
            <p:cNvPr id="5128" name="Imagen 5127">
              <a:extLst>
                <a:ext uri="{FF2B5EF4-FFF2-40B4-BE49-F238E27FC236}">
                  <a16:creationId xmlns:a16="http://schemas.microsoft.com/office/drawing/2014/main" id="{3F80DEDE-A045-8CDF-696E-5A0DE89D827F}"/>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411394"/>
              <a:ext cx="240894" cy="237451"/>
            </a:xfrm>
            <a:prstGeom prst="rect">
              <a:avLst/>
            </a:prstGeom>
          </p:spPr>
        </p:pic>
        <p:pic>
          <p:nvPicPr>
            <p:cNvPr id="5129" name="Imagen 5128">
              <a:extLst>
                <a:ext uri="{FF2B5EF4-FFF2-40B4-BE49-F238E27FC236}">
                  <a16:creationId xmlns:a16="http://schemas.microsoft.com/office/drawing/2014/main" id="{028FD697-3276-809E-45A7-93AEB814FC33}"/>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11394"/>
              <a:ext cx="240894" cy="237451"/>
            </a:xfrm>
            <a:prstGeom prst="rect">
              <a:avLst/>
            </a:prstGeom>
          </p:spPr>
        </p:pic>
        <p:pic>
          <p:nvPicPr>
            <p:cNvPr id="5130" name="Imagen 5129">
              <a:extLst>
                <a:ext uri="{FF2B5EF4-FFF2-40B4-BE49-F238E27FC236}">
                  <a16:creationId xmlns:a16="http://schemas.microsoft.com/office/drawing/2014/main" id="{D8187755-EF75-B2A8-76F1-F085C9F43798}"/>
                </a:ext>
              </a:extLst>
            </p:cNvPr>
            <p:cNvPicPr>
              <a:picLocks noChangeAspect="1"/>
            </p:cNvPicPr>
            <p:nvPr/>
          </p:nvPicPr>
          <p:blipFill>
            <a:blip r:embed="rId11"/>
            <a:stretch>
              <a:fillRect/>
            </a:stretch>
          </p:blipFill>
          <p:spPr>
            <a:xfrm>
              <a:off x="7782621" y="1411394"/>
              <a:ext cx="237451" cy="237451"/>
            </a:xfrm>
            <a:prstGeom prst="rect">
              <a:avLst/>
            </a:prstGeom>
          </p:spPr>
        </p:pic>
        <p:pic>
          <p:nvPicPr>
            <p:cNvPr id="5131" name="Imagen 5130">
              <a:extLst>
                <a:ext uri="{FF2B5EF4-FFF2-40B4-BE49-F238E27FC236}">
                  <a16:creationId xmlns:a16="http://schemas.microsoft.com/office/drawing/2014/main" id="{7182C272-89B4-343E-136D-7F65E7FA8D3B}"/>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11394"/>
              <a:ext cx="237451" cy="237451"/>
            </a:xfrm>
            <a:prstGeom prst="rect">
              <a:avLst/>
            </a:prstGeom>
          </p:spPr>
        </p:pic>
        <p:pic>
          <p:nvPicPr>
            <p:cNvPr id="5132" name="Imagen 5131">
              <a:extLst>
                <a:ext uri="{FF2B5EF4-FFF2-40B4-BE49-F238E27FC236}">
                  <a16:creationId xmlns:a16="http://schemas.microsoft.com/office/drawing/2014/main" id="{B9A471A5-7994-7614-5200-92E6ED079F83}"/>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11394"/>
              <a:ext cx="237451" cy="237451"/>
            </a:xfrm>
            <a:prstGeom prst="rect">
              <a:avLst/>
            </a:prstGeom>
          </p:spPr>
        </p:pic>
      </p:grpSp>
      <p:grpSp>
        <p:nvGrpSpPr>
          <p:cNvPr id="5133" name="Grupo 5132">
            <a:extLst>
              <a:ext uri="{FF2B5EF4-FFF2-40B4-BE49-F238E27FC236}">
                <a16:creationId xmlns:a16="http://schemas.microsoft.com/office/drawing/2014/main" id="{ABE4B346-6F08-7381-345A-DD724E0D32BB}"/>
              </a:ext>
            </a:extLst>
          </p:cNvPr>
          <p:cNvGrpSpPr/>
          <p:nvPr/>
        </p:nvGrpSpPr>
        <p:grpSpPr>
          <a:xfrm>
            <a:off x="6771171" y="4675276"/>
            <a:ext cx="1917091" cy="237451"/>
            <a:chOff x="6771171" y="1411394"/>
            <a:chExt cx="1917091" cy="237451"/>
          </a:xfrm>
        </p:grpSpPr>
        <p:pic>
          <p:nvPicPr>
            <p:cNvPr id="5134" name="Imagen 5133">
              <a:extLst>
                <a:ext uri="{FF2B5EF4-FFF2-40B4-BE49-F238E27FC236}">
                  <a16:creationId xmlns:a16="http://schemas.microsoft.com/office/drawing/2014/main" id="{6B55F4DF-A352-899A-52B5-F54F2102650C}"/>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11394"/>
              <a:ext cx="237451" cy="237451"/>
            </a:xfrm>
            <a:prstGeom prst="rect">
              <a:avLst/>
            </a:prstGeom>
          </p:spPr>
        </p:pic>
        <p:pic>
          <p:nvPicPr>
            <p:cNvPr id="5135" name="Imagen 5134">
              <a:extLst>
                <a:ext uri="{FF2B5EF4-FFF2-40B4-BE49-F238E27FC236}">
                  <a16:creationId xmlns:a16="http://schemas.microsoft.com/office/drawing/2014/main" id="{6BE2A2FE-D1C9-7AE2-F7E7-497BB6F1ED1B}"/>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411394"/>
              <a:ext cx="240894" cy="237451"/>
            </a:xfrm>
            <a:prstGeom prst="rect">
              <a:avLst/>
            </a:prstGeom>
          </p:spPr>
        </p:pic>
        <p:pic>
          <p:nvPicPr>
            <p:cNvPr id="5136" name="Imagen 5135">
              <a:extLst>
                <a:ext uri="{FF2B5EF4-FFF2-40B4-BE49-F238E27FC236}">
                  <a16:creationId xmlns:a16="http://schemas.microsoft.com/office/drawing/2014/main" id="{C7F8BAD2-8787-A54A-7FA8-BE44B31C5A27}"/>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11394"/>
              <a:ext cx="240894" cy="237451"/>
            </a:xfrm>
            <a:prstGeom prst="rect">
              <a:avLst/>
            </a:prstGeom>
          </p:spPr>
        </p:pic>
        <p:pic>
          <p:nvPicPr>
            <p:cNvPr id="5137" name="Imagen 5136">
              <a:extLst>
                <a:ext uri="{FF2B5EF4-FFF2-40B4-BE49-F238E27FC236}">
                  <a16:creationId xmlns:a16="http://schemas.microsoft.com/office/drawing/2014/main" id="{10EA80F4-4BDB-D834-87B0-19DECDFF1D0A}"/>
                </a:ext>
              </a:extLst>
            </p:cNvPr>
            <p:cNvPicPr>
              <a:picLocks noChangeAspect="1"/>
            </p:cNvPicPr>
            <p:nvPr/>
          </p:nvPicPr>
          <p:blipFill>
            <a:blip r:embed="rId11"/>
            <a:stretch>
              <a:fillRect/>
            </a:stretch>
          </p:blipFill>
          <p:spPr>
            <a:xfrm>
              <a:off x="7782621" y="1411394"/>
              <a:ext cx="237451" cy="237451"/>
            </a:xfrm>
            <a:prstGeom prst="rect">
              <a:avLst/>
            </a:prstGeom>
          </p:spPr>
        </p:pic>
        <p:pic>
          <p:nvPicPr>
            <p:cNvPr id="5138" name="Imagen 5137">
              <a:extLst>
                <a:ext uri="{FF2B5EF4-FFF2-40B4-BE49-F238E27FC236}">
                  <a16:creationId xmlns:a16="http://schemas.microsoft.com/office/drawing/2014/main" id="{605FD9B9-D416-A4A1-4317-83267DC32D13}"/>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11394"/>
              <a:ext cx="237451" cy="237451"/>
            </a:xfrm>
            <a:prstGeom prst="rect">
              <a:avLst/>
            </a:prstGeom>
          </p:spPr>
        </p:pic>
        <p:pic>
          <p:nvPicPr>
            <p:cNvPr id="5139" name="Imagen 5138">
              <a:extLst>
                <a:ext uri="{FF2B5EF4-FFF2-40B4-BE49-F238E27FC236}">
                  <a16:creationId xmlns:a16="http://schemas.microsoft.com/office/drawing/2014/main" id="{24171845-DC28-3C84-E6DA-7662C0801596}"/>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11394"/>
              <a:ext cx="237451" cy="237451"/>
            </a:xfrm>
            <a:prstGeom prst="rect">
              <a:avLst/>
            </a:prstGeom>
          </p:spPr>
        </p:pic>
      </p:grpSp>
      <p:pic>
        <p:nvPicPr>
          <p:cNvPr id="5146" name="Imagen 5145">
            <a:extLst>
              <a:ext uri="{FF2B5EF4-FFF2-40B4-BE49-F238E27FC236}">
                <a16:creationId xmlns:a16="http://schemas.microsoft.com/office/drawing/2014/main" id="{EA9EB157-EE7D-527F-5D26-60367478F357}"/>
              </a:ext>
            </a:extLst>
          </p:cNvPr>
          <p:cNvPicPr>
            <a:picLocks noChangeAspect="1"/>
          </p:cNvPicPr>
          <p:nvPr/>
        </p:nvPicPr>
        <p:blipFill>
          <a:blip r:embed="rId14"/>
          <a:stretch>
            <a:fillRect/>
          </a:stretch>
        </p:blipFill>
        <p:spPr>
          <a:xfrm>
            <a:off x="5192860" y="284626"/>
            <a:ext cx="2825977" cy="395586"/>
          </a:xfrm>
          <a:prstGeom prst="rect">
            <a:avLst/>
          </a:prstGeom>
        </p:spPr>
      </p:pic>
    </p:spTree>
    <p:extLst>
      <p:ext uri="{BB962C8B-B14F-4D97-AF65-F5344CB8AC3E}">
        <p14:creationId xmlns:p14="http://schemas.microsoft.com/office/powerpoint/2010/main" val="3276238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9F1A2-5494-67ED-0906-68C50E27D3E1}"/>
            </a:ext>
          </a:extLst>
        </p:cNvPr>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BF00642E-3C6C-2D08-EE98-0BC755A74730}"/>
              </a:ext>
            </a:extLst>
          </p:cNvPr>
          <p:cNvGraphicFramePr>
            <a:graphicFrameLocks noChangeAspect="1"/>
          </p:cNvGraphicFramePr>
          <p:nvPr>
            <p:custDataLst>
              <p:tags r:id="rId1"/>
            </p:custDataLst>
            <p:extLst>
              <p:ext uri="{D42A27DB-BD31-4B8C-83A1-F6EECF244321}">
                <p14:modId xmlns:p14="http://schemas.microsoft.com/office/powerpoint/2010/main" val="11558164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a:extLst>
                          <a:ext uri="{FF2B5EF4-FFF2-40B4-BE49-F238E27FC236}">
                            <a16:creationId xmlns:a16="http://schemas.microsoft.com/office/drawing/2014/main" id="{BF00642E-3C6C-2D08-EE98-0BC755A7473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ángulo 1" hidden="1">
            <a:extLst>
              <a:ext uri="{FF2B5EF4-FFF2-40B4-BE49-F238E27FC236}">
                <a16:creationId xmlns:a16="http://schemas.microsoft.com/office/drawing/2014/main" id="{ECDAEF62-208D-D445-F827-68D8FC1BA8F6}"/>
              </a:ext>
            </a:extLst>
          </p:cNvPr>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92590B2E-EC73-D5E5-38E9-048C04234B30}"/>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Casos de uso identificados (2/6) </a:t>
            </a:r>
          </a:p>
        </p:txBody>
      </p:sp>
      <p:graphicFrame>
        <p:nvGraphicFramePr>
          <p:cNvPr id="13" name="Table 13">
            <a:extLst>
              <a:ext uri="{FF2B5EF4-FFF2-40B4-BE49-F238E27FC236}">
                <a16:creationId xmlns:a16="http://schemas.microsoft.com/office/drawing/2014/main" id="{3BB7A135-5904-DC3B-39CE-7F0E344125C0}"/>
              </a:ext>
            </a:extLst>
          </p:cNvPr>
          <p:cNvGraphicFramePr>
            <a:graphicFrameLocks noGrp="1"/>
          </p:cNvGraphicFramePr>
          <p:nvPr>
            <p:extLst>
              <p:ext uri="{D42A27DB-BD31-4B8C-83A1-F6EECF244321}">
                <p14:modId xmlns:p14="http://schemas.microsoft.com/office/powerpoint/2010/main" val="1024809743"/>
              </p:ext>
            </p:extLst>
          </p:nvPr>
        </p:nvGraphicFramePr>
        <p:xfrm>
          <a:off x="0" y="891540"/>
          <a:ext cx="9144001" cy="4168758"/>
        </p:xfrm>
        <a:graphic>
          <a:graphicData uri="http://schemas.openxmlformats.org/drawingml/2006/table">
            <a:tbl>
              <a:tblPr firstRow="1" bandRow="1">
                <a:tableStyleId>{5940675A-B579-460E-94D1-54222C63F5DA}</a:tableStyleId>
              </a:tblPr>
              <a:tblGrid>
                <a:gridCol w="218321">
                  <a:extLst>
                    <a:ext uri="{9D8B030D-6E8A-4147-A177-3AD203B41FA5}">
                      <a16:colId xmlns:a16="http://schemas.microsoft.com/office/drawing/2014/main" val="743437951"/>
                    </a:ext>
                  </a:extLst>
                </a:gridCol>
                <a:gridCol w="3733658">
                  <a:extLst>
                    <a:ext uri="{9D8B030D-6E8A-4147-A177-3AD203B41FA5}">
                      <a16:colId xmlns:a16="http://schemas.microsoft.com/office/drawing/2014/main" val="518204848"/>
                    </a:ext>
                  </a:extLst>
                </a:gridCol>
                <a:gridCol w="1801121">
                  <a:extLst>
                    <a:ext uri="{9D8B030D-6E8A-4147-A177-3AD203B41FA5}">
                      <a16:colId xmlns:a16="http://schemas.microsoft.com/office/drawing/2014/main" val="4120952855"/>
                    </a:ext>
                  </a:extLst>
                </a:gridCol>
                <a:gridCol w="731520">
                  <a:extLst>
                    <a:ext uri="{9D8B030D-6E8A-4147-A177-3AD203B41FA5}">
                      <a16:colId xmlns:a16="http://schemas.microsoft.com/office/drawing/2014/main" val="2976079365"/>
                    </a:ext>
                  </a:extLst>
                </a:gridCol>
                <a:gridCol w="2441060">
                  <a:extLst>
                    <a:ext uri="{9D8B030D-6E8A-4147-A177-3AD203B41FA5}">
                      <a16:colId xmlns:a16="http://schemas.microsoft.com/office/drawing/2014/main" val="3912145583"/>
                    </a:ext>
                  </a:extLst>
                </a:gridCol>
                <a:gridCol w="218321">
                  <a:extLst>
                    <a:ext uri="{9D8B030D-6E8A-4147-A177-3AD203B41FA5}">
                      <a16:colId xmlns:a16="http://schemas.microsoft.com/office/drawing/2014/main" val="2650287538"/>
                    </a:ext>
                  </a:extLst>
                </a:gridCol>
              </a:tblGrid>
              <a:tr h="251598">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1000" b="1"/>
                        <a:t>Iniciativa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Documento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Página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Tecnología asociada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663434"/>
                  </a:ext>
                </a:extLst>
              </a:tr>
              <a:tr h="0">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375485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Análisis a largo plazo y validación experimental de una comunidad energética local con gestión centralizada</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48</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01904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Optimización de microrredes interconectadas para atenuación de instantes críticos de resiliencia mediante control predictivo distribuido basado en el modelo</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54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5710629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MELIXA - Plataforma de gobernanza distribuida para la integración en mercados de flexibilidad</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60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93774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Desarrollo de una estrategia avanzada de gestión de energía para comunidades de energía locales</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66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67173267"/>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Gestión energética - Plataforma de gestión y análisis integral para comunidades energéticas</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72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56671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Desarrollo y demostración de subestaciones secundarias inteligentes en el marco del proyecto FLEXIGRID</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77</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2747420"/>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Desarrollo e integración de una solución digitalizada de un sistema de almacenamiento de energía detrás del contador</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83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27879417"/>
                  </a:ext>
                </a:extLst>
              </a:tr>
            </a:tbl>
          </a:graphicData>
        </a:graphic>
      </p:graphicFrame>
      <p:cxnSp>
        <p:nvCxnSpPr>
          <p:cNvPr id="6" name="Straight Connector 5">
            <a:extLst>
              <a:ext uri="{FF2B5EF4-FFF2-40B4-BE49-F238E27FC236}">
                <a16:creationId xmlns:a16="http://schemas.microsoft.com/office/drawing/2014/main" id="{8ABF3793-5282-661C-7A14-4BEB27E465C8}"/>
              </a:ext>
            </a:extLst>
          </p:cNvPr>
          <p:cNvCxnSpPr>
            <a:cxnSpLocks/>
          </p:cNvCxnSpPr>
          <p:nvPr/>
        </p:nvCxnSpPr>
        <p:spPr bwMode="auto">
          <a:xfrm>
            <a:off x="281940" y="1143000"/>
            <a:ext cx="3604260" cy="0"/>
          </a:xfrm>
          <a:prstGeom prst="line">
            <a:avLst/>
          </a:prstGeom>
          <a:noFill/>
          <a:ln w="28575" cap="flat" cmpd="sng" algn="ctr">
            <a:solidFill>
              <a:srgbClr val="CA6048"/>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CEB90F50-198B-3FCD-ACEF-E152B5AE354B}"/>
              </a:ext>
            </a:extLst>
          </p:cNvPr>
          <p:cNvCxnSpPr>
            <a:cxnSpLocks/>
          </p:cNvCxnSpPr>
          <p:nvPr/>
        </p:nvCxnSpPr>
        <p:spPr bwMode="auto">
          <a:xfrm>
            <a:off x="4015740" y="1143000"/>
            <a:ext cx="1656000" cy="0"/>
          </a:xfrm>
          <a:prstGeom prst="line">
            <a:avLst/>
          </a:prstGeom>
          <a:noFill/>
          <a:ln w="28575" cap="flat" cmpd="sng" algn="ctr">
            <a:solidFill>
              <a:srgbClr val="CA6048"/>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BE2D6326-870E-0F18-8036-9280E56A35A2}"/>
              </a:ext>
            </a:extLst>
          </p:cNvPr>
          <p:cNvCxnSpPr>
            <a:cxnSpLocks/>
          </p:cNvCxnSpPr>
          <p:nvPr/>
        </p:nvCxnSpPr>
        <p:spPr bwMode="auto">
          <a:xfrm>
            <a:off x="5791200" y="1143000"/>
            <a:ext cx="685800" cy="0"/>
          </a:xfrm>
          <a:prstGeom prst="line">
            <a:avLst/>
          </a:prstGeom>
          <a:noFill/>
          <a:ln w="28575" cap="flat" cmpd="sng" algn="ctr">
            <a:solidFill>
              <a:srgbClr val="CA6048"/>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85F402F3-8880-DAF9-4BCC-D58F453BA431}"/>
              </a:ext>
            </a:extLst>
          </p:cNvPr>
          <p:cNvCxnSpPr>
            <a:cxnSpLocks/>
          </p:cNvCxnSpPr>
          <p:nvPr/>
        </p:nvCxnSpPr>
        <p:spPr bwMode="auto">
          <a:xfrm>
            <a:off x="6644640" y="1143000"/>
            <a:ext cx="2118360" cy="0"/>
          </a:xfrm>
          <a:prstGeom prst="line">
            <a:avLst/>
          </a:prstGeom>
          <a:noFill/>
          <a:ln w="28575" cap="flat" cmpd="sng" algn="ctr">
            <a:solidFill>
              <a:srgbClr val="CA6048"/>
            </a:solidFill>
            <a:prstDash val="solid"/>
            <a:round/>
            <a:headEnd type="none" w="med" len="med"/>
            <a:tailEnd type="none" w="med" len="med"/>
          </a:ln>
          <a:effectLst/>
        </p:spPr>
      </p:cxnSp>
      <p:pic>
        <p:nvPicPr>
          <p:cNvPr id="5" name="Imagen 4">
            <a:extLst>
              <a:ext uri="{FF2B5EF4-FFF2-40B4-BE49-F238E27FC236}">
                <a16:creationId xmlns:a16="http://schemas.microsoft.com/office/drawing/2014/main" id="{B5A9CF12-C2CB-F62B-3423-ED56EC16B9A9}"/>
              </a:ext>
            </a:extLst>
          </p:cNvPr>
          <p:cNvPicPr>
            <a:picLocks noChangeAspect="1"/>
          </p:cNvPicPr>
          <p:nvPr/>
        </p:nvPicPr>
        <p:blipFill>
          <a:blip r:embed="rId7">
            <a:duotone>
              <a:schemeClr val="bg2">
                <a:shade val="45000"/>
                <a:satMod val="135000"/>
              </a:schemeClr>
              <a:prstClr val="white"/>
            </a:duotone>
          </a:blip>
          <a:stretch>
            <a:fillRect/>
          </a:stretch>
        </p:blipFill>
        <p:spPr>
          <a:xfrm>
            <a:off x="6771171" y="1425570"/>
            <a:ext cx="237451" cy="237451"/>
          </a:xfrm>
          <a:prstGeom prst="rect">
            <a:avLst/>
          </a:prstGeom>
        </p:spPr>
      </p:pic>
      <p:pic>
        <p:nvPicPr>
          <p:cNvPr id="10" name="Imagen 9">
            <a:extLst>
              <a:ext uri="{FF2B5EF4-FFF2-40B4-BE49-F238E27FC236}">
                <a16:creationId xmlns:a16="http://schemas.microsoft.com/office/drawing/2014/main" id="{5C8E2C82-6030-870A-6BD2-BC0A6F547EA1}"/>
              </a:ext>
            </a:extLst>
          </p:cNvPr>
          <p:cNvPicPr>
            <a:picLocks noChangeAspect="1"/>
          </p:cNvPicPr>
          <p:nvPr/>
        </p:nvPicPr>
        <p:blipFill>
          <a:blip r:embed="rId8">
            <a:duotone>
              <a:schemeClr val="bg2">
                <a:shade val="45000"/>
                <a:satMod val="135000"/>
              </a:schemeClr>
              <a:prstClr val="white"/>
            </a:duotone>
          </a:blip>
          <a:stretch>
            <a:fillRect/>
          </a:stretch>
        </p:blipFill>
        <p:spPr>
          <a:xfrm>
            <a:off x="7105835" y="1425570"/>
            <a:ext cx="240894" cy="237451"/>
          </a:xfrm>
          <a:prstGeom prst="rect">
            <a:avLst/>
          </a:prstGeom>
        </p:spPr>
      </p:pic>
      <p:pic>
        <p:nvPicPr>
          <p:cNvPr id="11" name="Imagen 10">
            <a:extLst>
              <a:ext uri="{FF2B5EF4-FFF2-40B4-BE49-F238E27FC236}">
                <a16:creationId xmlns:a16="http://schemas.microsoft.com/office/drawing/2014/main" id="{2F96CEDB-DB9F-4049-4CAA-7A77BFB991CF}"/>
              </a:ext>
            </a:extLst>
          </p:cNvPr>
          <p:cNvPicPr>
            <a:picLocks noChangeAspect="1"/>
          </p:cNvPicPr>
          <p:nvPr/>
        </p:nvPicPr>
        <p:blipFill>
          <a:blip r:embed="rId9"/>
          <a:stretch>
            <a:fillRect/>
          </a:stretch>
        </p:blipFill>
        <p:spPr>
          <a:xfrm>
            <a:off x="7444512" y="1425570"/>
            <a:ext cx="240894" cy="237451"/>
          </a:xfrm>
          <a:prstGeom prst="rect">
            <a:avLst/>
          </a:prstGeom>
        </p:spPr>
      </p:pic>
      <p:pic>
        <p:nvPicPr>
          <p:cNvPr id="12" name="Imagen 11">
            <a:extLst>
              <a:ext uri="{FF2B5EF4-FFF2-40B4-BE49-F238E27FC236}">
                <a16:creationId xmlns:a16="http://schemas.microsoft.com/office/drawing/2014/main" id="{0C05A76D-BE9A-EAEE-CE55-3DE6C38BE012}"/>
              </a:ext>
            </a:extLst>
          </p:cNvPr>
          <p:cNvPicPr>
            <a:picLocks noChangeAspect="1"/>
          </p:cNvPicPr>
          <p:nvPr/>
        </p:nvPicPr>
        <p:blipFill>
          <a:blip r:embed="rId10"/>
          <a:stretch>
            <a:fillRect/>
          </a:stretch>
        </p:blipFill>
        <p:spPr>
          <a:xfrm>
            <a:off x="7782621" y="1425570"/>
            <a:ext cx="237451" cy="237451"/>
          </a:xfrm>
          <a:prstGeom prst="rect">
            <a:avLst/>
          </a:prstGeom>
        </p:spPr>
      </p:pic>
      <p:pic>
        <p:nvPicPr>
          <p:cNvPr id="14" name="Imagen 13">
            <a:extLst>
              <a:ext uri="{FF2B5EF4-FFF2-40B4-BE49-F238E27FC236}">
                <a16:creationId xmlns:a16="http://schemas.microsoft.com/office/drawing/2014/main" id="{A0E834C9-63B1-2B48-AA79-884EAB19BB16}"/>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1425570"/>
            <a:ext cx="237451" cy="237451"/>
          </a:xfrm>
          <a:prstGeom prst="rect">
            <a:avLst/>
          </a:prstGeom>
        </p:spPr>
      </p:pic>
      <p:pic>
        <p:nvPicPr>
          <p:cNvPr id="15" name="Imagen 14">
            <a:extLst>
              <a:ext uri="{FF2B5EF4-FFF2-40B4-BE49-F238E27FC236}">
                <a16:creationId xmlns:a16="http://schemas.microsoft.com/office/drawing/2014/main" id="{41305EFB-88CB-D335-6AC4-CBA494EDE7AD}"/>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1425570"/>
            <a:ext cx="237451" cy="237451"/>
          </a:xfrm>
          <a:prstGeom prst="rect">
            <a:avLst/>
          </a:prstGeom>
        </p:spPr>
      </p:pic>
      <p:pic>
        <p:nvPicPr>
          <p:cNvPr id="17" name="Imagen 16">
            <a:extLst>
              <a:ext uri="{FF2B5EF4-FFF2-40B4-BE49-F238E27FC236}">
                <a16:creationId xmlns:a16="http://schemas.microsoft.com/office/drawing/2014/main" id="{1ED424E2-979F-B13C-E848-7B7638BF1A6F}"/>
              </a:ext>
            </a:extLst>
          </p:cNvPr>
          <p:cNvPicPr>
            <a:picLocks noChangeAspect="1"/>
          </p:cNvPicPr>
          <p:nvPr/>
        </p:nvPicPr>
        <p:blipFill>
          <a:blip r:embed="rId7">
            <a:duotone>
              <a:schemeClr val="bg2">
                <a:shade val="45000"/>
                <a:satMod val="135000"/>
              </a:schemeClr>
              <a:prstClr val="white"/>
            </a:duotone>
          </a:blip>
          <a:stretch>
            <a:fillRect/>
          </a:stretch>
        </p:blipFill>
        <p:spPr>
          <a:xfrm>
            <a:off x="6771171" y="1967188"/>
            <a:ext cx="237451" cy="237451"/>
          </a:xfrm>
          <a:prstGeom prst="rect">
            <a:avLst/>
          </a:prstGeom>
        </p:spPr>
      </p:pic>
      <p:pic>
        <p:nvPicPr>
          <p:cNvPr id="18" name="Imagen 17">
            <a:extLst>
              <a:ext uri="{FF2B5EF4-FFF2-40B4-BE49-F238E27FC236}">
                <a16:creationId xmlns:a16="http://schemas.microsoft.com/office/drawing/2014/main" id="{EF4F398D-EF2C-FF45-B40A-B70996FDC1A2}"/>
              </a:ext>
            </a:extLst>
          </p:cNvPr>
          <p:cNvPicPr>
            <a:picLocks noChangeAspect="1"/>
          </p:cNvPicPr>
          <p:nvPr/>
        </p:nvPicPr>
        <p:blipFill>
          <a:blip r:embed="rId8"/>
          <a:stretch>
            <a:fillRect/>
          </a:stretch>
        </p:blipFill>
        <p:spPr>
          <a:xfrm>
            <a:off x="7105835" y="1967188"/>
            <a:ext cx="240894" cy="237451"/>
          </a:xfrm>
          <a:prstGeom prst="rect">
            <a:avLst/>
          </a:prstGeom>
        </p:spPr>
      </p:pic>
      <p:pic>
        <p:nvPicPr>
          <p:cNvPr id="19" name="Imagen 18">
            <a:extLst>
              <a:ext uri="{FF2B5EF4-FFF2-40B4-BE49-F238E27FC236}">
                <a16:creationId xmlns:a16="http://schemas.microsoft.com/office/drawing/2014/main" id="{888D2BE5-83E6-B3E4-5F0A-44FA46FF1C63}"/>
              </a:ext>
            </a:extLst>
          </p:cNvPr>
          <p:cNvPicPr>
            <a:picLocks noChangeAspect="1"/>
          </p:cNvPicPr>
          <p:nvPr/>
        </p:nvPicPr>
        <p:blipFill>
          <a:blip r:embed="rId9">
            <a:duotone>
              <a:schemeClr val="bg2">
                <a:shade val="45000"/>
                <a:satMod val="135000"/>
              </a:schemeClr>
              <a:prstClr val="white"/>
            </a:duotone>
          </a:blip>
          <a:stretch>
            <a:fillRect/>
          </a:stretch>
        </p:blipFill>
        <p:spPr>
          <a:xfrm>
            <a:off x="7444512" y="1967188"/>
            <a:ext cx="240894" cy="237451"/>
          </a:xfrm>
          <a:prstGeom prst="rect">
            <a:avLst/>
          </a:prstGeom>
        </p:spPr>
      </p:pic>
      <p:pic>
        <p:nvPicPr>
          <p:cNvPr id="20" name="Imagen 19">
            <a:extLst>
              <a:ext uri="{FF2B5EF4-FFF2-40B4-BE49-F238E27FC236}">
                <a16:creationId xmlns:a16="http://schemas.microsoft.com/office/drawing/2014/main" id="{AB01CF0E-7DF2-5D0B-D615-988A328BA34A}"/>
              </a:ext>
            </a:extLst>
          </p:cNvPr>
          <p:cNvPicPr>
            <a:picLocks noChangeAspect="1"/>
          </p:cNvPicPr>
          <p:nvPr/>
        </p:nvPicPr>
        <p:blipFill>
          <a:blip r:embed="rId10"/>
          <a:stretch>
            <a:fillRect/>
          </a:stretch>
        </p:blipFill>
        <p:spPr>
          <a:xfrm>
            <a:off x="7782621" y="1967188"/>
            <a:ext cx="237451" cy="237451"/>
          </a:xfrm>
          <a:prstGeom prst="rect">
            <a:avLst/>
          </a:prstGeom>
        </p:spPr>
      </p:pic>
      <p:pic>
        <p:nvPicPr>
          <p:cNvPr id="21" name="Imagen 20">
            <a:extLst>
              <a:ext uri="{FF2B5EF4-FFF2-40B4-BE49-F238E27FC236}">
                <a16:creationId xmlns:a16="http://schemas.microsoft.com/office/drawing/2014/main" id="{62DB15F9-4F30-94D6-B1E8-016E9E28C47A}"/>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1967188"/>
            <a:ext cx="237451" cy="237451"/>
          </a:xfrm>
          <a:prstGeom prst="rect">
            <a:avLst/>
          </a:prstGeom>
        </p:spPr>
      </p:pic>
      <p:pic>
        <p:nvPicPr>
          <p:cNvPr id="22" name="Imagen 21">
            <a:extLst>
              <a:ext uri="{FF2B5EF4-FFF2-40B4-BE49-F238E27FC236}">
                <a16:creationId xmlns:a16="http://schemas.microsoft.com/office/drawing/2014/main" id="{34318F2A-F85B-03D5-D833-8D388AEBDCC0}"/>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1967188"/>
            <a:ext cx="237451" cy="237451"/>
          </a:xfrm>
          <a:prstGeom prst="rect">
            <a:avLst/>
          </a:prstGeom>
        </p:spPr>
      </p:pic>
      <p:pic>
        <p:nvPicPr>
          <p:cNvPr id="24" name="Imagen 23">
            <a:extLst>
              <a:ext uri="{FF2B5EF4-FFF2-40B4-BE49-F238E27FC236}">
                <a16:creationId xmlns:a16="http://schemas.microsoft.com/office/drawing/2014/main" id="{468B9709-F235-4294-89F8-73FC74137265}"/>
              </a:ext>
            </a:extLst>
          </p:cNvPr>
          <p:cNvPicPr>
            <a:picLocks noChangeAspect="1"/>
          </p:cNvPicPr>
          <p:nvPr/>
        </p:nvPicPr>
        <p:blipFill>
          <a:blip r:embed="rId7">
            <a:duotone>
              <a:schemeClr val="bg2">
                <a:shade val="45000"/>
                <a:satMod val="135000"/>
              </a:schemeClr>
              <a:prstClr val="white"/>
            </a:duotone>
          </a:blip>
          <a:stretch>
            <a:fillRect/>
          </a:stretch>
        </p:blipFill>
        <p:spPr>
          <a:xfrm>
            <a:off x="6771171" y="2508806"/>
            <a:ext cx="237451" cy="237451"/>
          </a:xfrm>
          <a:prstGeom prst="rect">
            <a:avLst/>
          </a:prstGeom>
        </p:spPr>
      </p:pic>
      <p:pic>
        <p:nvPicPr>
          <p:cNvPr id="25" name="Imagen 24">
            <a:extLst>
              <a:ext uri="{FF2B5EF4-FFF2-40B4-BE49-F238E27FC236}">
                <a16:creationId xmlns:a16="http://schemas.microsoft.com/office/drawing/2014/main" id="{BC44A6ED-94CF-6CA9-6EAB-3D63278F8E10}"/>
              </a:ext>
            </a:extLst>
          </p:cNvPr>
          <p:cNvPicPr>
            <a:picLocks noChangeAspect="1"/>
          </p:cNvPicPr>
          <p:nvPr/>
        </p:nvPicPr>
        <p:blipFill>
          <a:blip r:embed="rId8">
            <a:duotone>
              <a:schemeClr val="bg2">
                <a:shade val="45000"/>
                <a:satMod val="135000"/>
              </a:schemeClr>
              <a:prstClr val="white"/>
            </a:duotone>
          </a:blip>
          <a:stretch>
            <a:fillRect/>
          </a:stretch>
        </p:blipFill>
        <p:spPr>
          <a:xfrm>
            <a:off x="7105835" y="2508806"/>
            <a:ext cx="240894" cy="237451"/>
          </a:xfrm>
          <a:prstGeom prst="rect">
            <a:avLst/>
          </a:prstGeom>
        </p:spPr>
      </p:pic>
      <p:pic>
        <p:nvPicPr>
          <p:cNvPr id="26" name="Imagen 25">
            <a:extLst>
              <a:ext uri="{FF2B5EF4-FFF2-40B4-BE49-F238E27FC236}">
                <a16:creationId xmlns:a16="http://schemas.microsoft.com/office/drawing/2014/main" id="{BEDE000E-F487-5AAB-EC88-3862F27A7ECE}"/>
              </a:ext>
            </a:extLst>
          </p:cNvPr>
          <p:cNvPicPr>
            <a:picLocks noChangeAspect="1"/>
          </p:cNvPicPr>
          <p:nvPr/>
        </p:nvPicPr>
        <p:blipFill>
          <a:blip r:embed="rId9">
            <a:duotone>
              <a:schemeClr val="bg2">
                <a:shade val="45000"/>
                <a:satMod val="135000"/>
              </a:schemeClr>
              <a:prstClr val="white"/>
            </a:duotone>
          </a:blip>
          <a:stretch>
            <a:fillRect/>
          </a:stretch>
        </p:blipFill>
        <p:spPr>
          <a:xfrm>
            <a:off x="7444512" y="2508806"/>
            <a:ext cx="240894" cy="237451"/>
          </a:xfrm>
          <a:prstGeom prst="rect">
            <a:avLst/>
          </a:prstGeom>
        </p:spPr>
      </p:pic>
      <p:pic>
        <p:nvPicPr>
          <p:cNvPr id="27" name="Imagen 26">
            <a:extLst>
              <a:ext uri="{FF2B5EF4-FFF2-40B4-BE49-F238E27FC236}">
                <a16:creationId xmlns:a16="http://schemas.microsoft.com/office/drawing/2014/main" id="{523080DA-0F9F-821A-4D6C-2A36C903110B}"/>
              </a:ext>
            </a:extLst>
          </p:cNvPr>
          <p:cNvPicPr>
            <a:picLocks noChangeAspect="1"/>
          </p:cNvPicPr>
          <p:nvPr/>
        </p:nvPicPr>
        <p:blipFill>
          <a:blip r:embed="rId10"/>
          <a:stretch>
            <a:fillRect/>
          </a:stretch>
        </p:blipFill>
        <p:spPr>
          <a:xfrm>
            <a:off x="7782621" y="2508806"/>
            <a:ext cx="237451" cy="237451"/>
          </a:xfrm>
          <a:prstGeom prst="rect">
            <a:avLst/>
          </a:prstGeom>
        </p:spPr>
      </p:pic>
      <p:pic>
        <p:nvPicPr>
          <p:cNvPr id="28" name="Imagen 27">
            <a:extLst>
              <a:ext uri="{FF2B5EF4-FFF2-40B4-BE49-F238E27FC236}">
                <a16:creationId xmlns:a16="http://schemas.microsoft.com/office/drawing/2014/main" id="{FC93AEF8-A818-B558-F2B0-FE2F6FC78EDA}"/>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2508806"/>
            <a:ext cx="237451" cy="237451"/>
          </a:xfrm>
          <a:prstGeom prst="rect">
            <a:avLst/>
          </a:prstGeom>
        </p:spPr>
      </p:pic>
      <p:pic>
        <p:nvPicPr>
          <p:cNvPr id="29" name="Imagen 28">
            <a:extLst>
              <a:ext uri="{FF2B5EF4-FFF2-40B4-BE49-F238E27FC236}">
                <a16:creationId xmlns:a16="http://schemas.microsoft.com/office/drawing/2014/main" id="{5A50C488-50B5-57F4-6D5C-163EB22E9CB2}"/>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2508806"/>
            <a:ext cx="237451" cy="237451"/>
          </a:xfrm>
          <a:prstGeom prst="rect">
            <a:avLst/>
          </a:prstGeom>
        </p:spPr>
      </p:pic>
      <p:pic>
        <p:nvPicPr>
          <p:cNvPr id="31" name="Imagen 30">
            <a:extLst>
              <a:ext uri="{FF2B5EF4-FFF2-40B4-BE49-F238E27FC236}">
                <a16:creationId xmlns:a16="http://schemas.microsoft.com/office/drawing/2014/main" id="{BAC52142-8DE6-B4C5-5C16-FBBE75857698}"/>
              </a:ext>
            </a:extLst>
          </p:cNvPr>
          <p:cNvPicPr>
            <a:picLocks noChangeAspect="1"/>
          </p:cNvPicPr>
          <p:nvPr/>
        </p:nvPicPr>
        <p:blipFill>
          <a:blip r:embed="rId7">
            <a:duotone>
              <a:schemeClr val="bg2">
                <a:shade val="45000"/>
                <a:satMod val="135000"/>
              </a:schemeClr>
              <a:prstClr val="white"/>
            </a:duotone>
          </a:blip>
          <a:stretch>
            <a:fillRect/>
          </a:stretch>
        </p:blipFill>
        <p:spPr>
          <a:xfrm>
            <a:off x="6771171" y="3050424"/>
            <a:ext cx="237451" cy="237451"/>
          </a:xfrm>
          <a:prstGeom prst="rect">
            <a:avLst/>
          </a:prstGeom>
        </p:spPr>
      </p:pic>
      <p:pic>
        <p:nvPicPr>
          <p:cNvPr id="32" name="Imagen 31">
            <a:extLst>
              <a:ext uri="{FF2B5EF4-FFF2-40B4-BE49-F238E27FC236}">
                <a16:creationId xmlns:a16="http://schemas.microsoft.com/office/drawing/2014/main" id="{B8165A5B-0851-FF42-4C66-D865A11E4812}"/>
              </a:ext>
            </a:extLst>
          </p:cNvPr>
          <p:cNvPicPr>
            <a:picLocks noChangeAspect="1"/>
          </p:cNvPicPr>
          <p:nvPr/>
        </p:nvPicPr>
        <p:blipFill>
          <a:blip r:embed="rId8">
            <a:duotone>
              <a:schemeClr val="bg2">
                <a:shade val="45000"/>
                <a:satMod val="135000"/>
              </a:schemeClr>
              <a:prstClr val="white"/>
            </a:duotone>
          </a:blip>
          <a:stretch>
            <a:fillRect/>
          </a:stretch>
        </p:blipFill>
        <p:spPr>
          <a:xfrm>
            <a:off x="7105835" y="3050424"/>
            <a:ext cx="240894" cy="237451"/>
          </a:xfrm>
          <a:prstGeom prst="rect">
            <a:avLst/>
          </a:prstGeom>
        </p:spPr>
      </p:pic>
      <p:pic>
        <p:nvPicPr>
          <p:cNvPr id="33" name="Imagen 32">
            <a:extLst>
              <a:ext uri="{FF2B5EF4-FFF2-40B4-BE49-F238E27FC236}">
                <a16:creationId xmlns:a16="http://schemas.microsoft.com/office/drawing/2014/main" id="{EA1527FE-EF1B-47AE-6F43-4F9DB42CE252}"/>
              </a:ext>
            </a:extLst>
          </p:cNvPr>
          <p:cNvPicPr>
            <a:picLocks noChangeAspect="1"/>
          </p:cNvPicPr>
          <p:nvPr/>
        </p:nvPicPr>
        <p:blipFill>
          <a:blip r:embed="rId9">
            <a:duotone>
              <a:schemeClr val="bg2">
                <a:shade val="45000"/>
                <a:satMod val="135000"/>
              </a:schemeClr>
              <a:prstClr val="white"/>
            </a:duotone>
          </a:blip>
          <a:stretch>
            <a:fillRect/>
          </a:stretch>
        </p:blipFill>
        <p:spPr>
          <a:xfrm>
            <a:off x="7444512" y="3050424"/>
            <a:ext cx="240894" cy="237451"/>
          </a:xfrm>
          <a:prstGeom prst="rect">
            <a:avLst/>
          </a:prstGeom>
        </p:spPr>
      </p:pic>
      <p:pic>
        <p:nvPicPr>
          <p:cNvPr id="34" name="Imagen 33">
            <a:extLst>
              <a:ext uri="{FF2B5EF4-FFF2-40B4-BE49-F238E27FC236}">
                <a16:creationId xmlns:a16="http://schemas.microsoft.com/office/drawing/2014/main" id="{D8EE47C6-3FBB-3BFA-6CE4-1E42A86AF2D3}"/>
              </a:ext>
            </a:extLst>
          </p:cNvPr>
          <p:cNvPicPr>
            <a:picLocks noChangeAspect="1"/>
          </p:cNvPicPr>
          <p:nvPr/>
        </p:nvPicPr>
        <p:blipFill>
          <a:blip r:embed="rId10"/>
          <a:stretch>
            <a:fillRect/>
          </a:stretch>
        </p:blipFill>
        <p:spPr>
          <a:xfrm>
            <a:off x="7782621" y="3050424"/>
            <a:ext cx="237451" cy="237451"/>
          </a:xfrm>
          <a:prstGeom prst="rect">
            <a:avLst/>
          </a:prstGeom>
        </p:spPr>
      </p:pic>
      <p:pic>
        <p:nvPicPr>
          <p:cNvPr id="35" name="Imagen 34">
            <a:extLst>
              <a:ext uri="{FF2B5EF4-FFF2-40B4-BE49-F238E27FC236}">
                <a16:creationId xmlns:a16="http://schemas.microsoft.com/office/drawing/2014/main" id="{CD672862-0359-74C1-9D6B-B220D85DF582}"/>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3050424"/>
            <a:ext cx="237451" cy="237451"/>
          </a:xfrm>
          <a:prstGeom prst="rect">
            <a:avLst/>
          </a:prstGeom>
        </p:spPr>
      </p:pic>
      <p:pic>
        <p:nvPicPr>
          <p:cNvPr id="36" name="Imagen 35">
            <a:extLst>
              <a:ext uri="{FF2B5EF4-FFF2-40B4-BE49-F238E27FC236}">
                <a16:creationId xmlns:a16="http://schemas.microsoft.com/office/drawing/2014/main" id="{02A20FE1-C0A5-F6B9-EB1B-DC70AB112F41}"/>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3050424"/>
            <a:ext cx="237451" cy="237451"/>
          </a:xfrm>
          <a:prstGeom prst="rect">
            <a:avLst/>
          </a:prstGeom>
        </p:spPr>
      </p:pic>
      <p:pic>
        <p:nvPicPr>
          <p:cNvPr id="38" name="Imagen 37">
            <a:extLst>
              <a:ext uri="{FF2B5EF4-FFF2-40B4-BE49-F238E27FC236}">
                <a16:creationId xmlns:a16="http://schemas.microsoft.com/office/drawing/2014/main" id="{CA069B77-5A7E-6418-BDFF-73A581243688}"/>
              </a:ext>
            </a:extLst>
          </p:cNvPr>
          <p:cNvPicPr>
            <a:picLocks noChangeAspect="1"/>
          </p:cNvPicPr>
          <p:nvPr/>
        </p:nvPicPr>
        <p:blipFill>
          <a:blip r:embed="rId7"/>
          <a:stretch>
            <a:fillRect/>
          </a:stretch>
        </p:blipFill>
        <p:spPr>
          <a:xfrm>
            <a:off x="6771171" y="3592042"/>
            <a:ext cx="237451" cy="237451"/>
          </a:xfrm>
          <a:prstGeom prst="rect">
            <a:avLst/>
          </a:prstGeom>
        </p:spPr>
      </p:pic>
      <p:pic>
        <p:nvPicPr>
          <p:cNvPr id="39" name="Imagen 38">
            <a:extLst>
              <a:ext uri="{FF2B5EF4-FFF2-40B4-BE49-F238E27FC236}">
                <a16:creationId xmlns:a16="http://schemas.microsoft.com/office/drawing/2014/main" id="{7B32287C-544B-C86F-62A4-688E27968651}"/>
              </a:ext>
            </a:extLst>
          </p:cNvPr>
          <p:cNvPicPr>
            <a:picLocks noChangeAspect="1"/>
          </p:cNvPicPr>
          <p:nvPr/>
        </p:nvPicPr>
        <p:blipFill>
          <a:blip r:embed="rId8"/>
          <a:stretch>
            <a:fillRect/>
          </a:stretch>
        </p:blipFill>
        <p:spPr>
          <a:xfrm>
            <a:off x="7105835" y="3592042"/>
            <a:ext cx="240894" cy="237451"/>
          </a:xfrm>
          <a:prstGeom prst="rect">
            <a:avLst/>
          </a:prstGeom>
        </p:spPr>
      </p:pic>
      <p:pic>
        <p:nvPicPr>
          <p:cNvPr id="40" name="Imagen 39">
            <a:extLst>
              <a:ext uri="{FF2B5EF4-FFF2-40B4-BE49-F238E27FC236}">
                <a16:creationId xmlns:a16="http://schemas.microsoft.com/office/drawing/2014/main" id="{BFA0DD60-B036-A50B-FB99-C6ACA9F5B8DB}"/>
              </a:ext>
            </a:extLst>
          </p:cNvPr>
          <p:cNvPicPr>
            <a:picLocks noChangeAspect="1"/>
          </p:cNvPicPr>
          <p:nvPr/>
        </p:nvPicPr>
        <p:blipFill>
          <a:blip r:embed="rId9"/>
          <a:stretch>
            <a:fillRect/>
          </a:stretch>
        </p:blipFill>
        <p:spPr>
          <a:xfrm>
            <a:off x="7444512" y="3592042"/>
            <a:ext cx="240894" cy="237451"/>
          </a:xfrm>
          <a:prstGeom prst="rect">
            <a:avLst/>
          </a:prstGeom>
        </p:spPr>
      </p:pic>
      <p:pic>
        <p:nvPicPr>
          <p:cNvPr id="41" name="Imagen 40">
            <a:extLst>
              <a:ext uri="{FF2B5EF4-FFF2-40B4-BE49-F238E27FC236}">
                <a16:creationId xmlns:a16="http://schemas.microsoft.com/office/drawing/2014/main" id="{046A4DD9-3FD6-4620-B57F-5D75D4B1CA66}"/>
              </a:ext>
            </a:extLst>
          </p:cNvPr>
          <p:cNvPicPr>
            <a:picLocks noChangeAspect="1"/>
          </p:cNvPicPr>
          <p:nvPr/>
        </p:nvPicPr>
        <p:blipFill>
          <a:blip r:embed="rId10"/>
          <a:stretch>
            <a:fillRect/>
          </a:stretch>
        </p:blipFill>
        <p:spPr>
          <a:xfrm>
            <a:off x="7782621" y="3592042"/>
            <a:ext cx="237451" cy="237451"/>
          </a:xfrm>
          <a:prstGeom prst="rect">
            <a:avLst/>
          </a:prstGeom>
        </p:spPr>
      </p:pic>
      <p:pic>
        <p:nvPicPr>
          <p:cNvPr id="42" name="Imagen 41">
            <a:extLst>
              <a:ext uri="{FF2B5EF4-FFF2-40B4-BE49-F238E27FC236}">
                <a16:creationId xmlns:a16="http://schemas.microsoft.com/office/drawing/2014/main" id="{30FF8DD6-E317-B76E-CFC9-3AC75AF8D9D2}"/>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3592042"/>
            <a:ext cx="237451" cy="237451"/>
          </a:xfrm>
          <a:prstGeom prst="rect">
            <a:avLst/>
          </a:prstGeom>
        </p:spPr>
      </p:pic>
      <p:pic>
        <p:nvPicPr>
          <p:cNvPr id="43" name="Imagen 42">
            <a:extLst>
              <a:ext uri="{FF2B5EF4-FFF2-40B4-BE49-F238E27FC236}">
                <a16:creationId xmlns:a16="http://schemas.microsoft.com/office/drawing/2014/main" id="{7B3C876B-8022-CE30-C58F-8FBE8CE003BC}"/>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3592042"/>
            <a:ext cx="237451" cy="237451"/>
          </a:xfrm>
          <a:prstGeom prst="rect">
            <a:avLst/>
          </a:prstGeom>
        </p:spPr>
      </p:pic>
      <p:pic>
        <p:nvPicPr>
          <p:cNvPr id="45" name="Imagen 44">
            <a:extLst>
              <a:ext uri="{FF2B5EF4-FFF2-40B4-BE49-F238E27FC236}">
                <a16:creationId xmlns:a16="http://schemas.microsoft.com/office/drawing/2014/main" id="{8B233116-54EA-3636-84FA-A790F2667038}"/>
              </a:ext>
            </a:extLst>
          </p:cNvPr>
          <p:cNvPicPr>
            <a:picLocks noChangeAspect="1"/>
          </p:cNvPicPr>
          <p:nvPr/>
        </p:nvPicPr>
        <p:blipFill>
          <a:blip r:embed="rId7"/>
          <a:stretch>
            <a:fillRect/>
          </a:stretch>
        </p:blipFill>
        <p:spPr>
          <a:xfrm>
            <a:off x="6771171" y="4133660"/>
            <a:ext cx="237451" cy="237451"/>
          </a:xfrm>
          <a:prstGeom prst="rect">
            <a:avLst/>
          </a:prstGeom>
        </p:spPr>
      </p:pic>
      <p:pic>
        <p:nvPicPr>
          <p:cNvPr id="46" name="Imagen 45">
            <a:extLst>
              <a:ext uri="{FF2B5EF4-FFF2-40B4-BE49-F238E27FC236}">
                <a16:creationId xmlns:a16="http://schemas.microsoft.com/office/drawing/2014/main" id="{62A1A24C-F914-2234-3B13-E8B6523E7936}"/>
              </a:ext>
            </a:extLst>
          </p:cNvPr>
          <p:cNvPicPr>
            <a:picLocks noChangeAspect="1"/>
          </p:cNvPicPr>
          <p:nvPr/>
        </p:nvPicPr>
        <p:blipFill>
          <a:blip r:embed="rId8">
            <a:duotone>
              <a:schemeClr val="bg2">
                <a:shade val="45000"/>
                <a:satMod val="135000"/>
              </a:schemeClr>
              <a:prstClr val="white"/>
            </a:duotone>
          </a:blip>
          <a:stretch>
            <a:fillRect/>
          </a:stretch>
        </p:blipFill>
        <p:spPr>
          <a:xfrm>
            <a:off x="7105835" y="4133660"/>
            <a:ext cx="240894" cy="237451"/>
          </a:xfrm>
          <a:prstGeom prst="rect">
            <a:avLst/>
          </a:prstGeom>
        </p:spPr>
      </p:pic>
      <p:pic>
        <p:nvPicPr>
          <p:cNvPr id="47" name="Imagen 46">
            <a:extLst>
              <a:ext uri="{FF2B5EF4-FFF2-40B4-BE49-F238E27FC236}">
                <a16:creationId xmlns:a16="http://schemas.microsoft.com/office/drawing/2014/main" id="{7ED4E0DC-6767-0A71-EDC4-B60FCA78E516}"/>
              </a:ext>
            </a:extLst>
          </p:cNvPr>
          <p:cNvPicPr>
            <a:picLocks noChangeAspect="1"/>
          </p:cNvPicPr>
          <p:nvPr/>
        </p:nvPicPr>
        <p:blipFill>
          <a:blip r:embed="rId9"/>
          <a:stretch>
            <a:fillRect/>
          </a:stretch>
        </p:blipFill>
        <p:spPr>
          <a:xfrm>
            <a:off x="7444512" y="4133660"/>
            <a:ext cx="240894" cy="237451"/>
          </a:xfrm>
          <a:prstGeom prst="rect">
            <a:avLst/>
          </a:prstGeom>
        </p:spPr>
      </p:pic>
      <p:pic>
        <p:nvPicPr>
          <p:cNvPr id="48" name="Imagen 47">
            <a:extLst>
              <a:ext uri="{FF2B5EF4-FFF2-40B4-BE49-F238E27FC236}">
                <a16:creationId xmlns:a16="http://schemas.microsoft.com/office/drawing/2014/main" id="{446C9221-E39E-67B9-709C-FB17DDDB9011}"/>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4133660"/>
            <a:ext cx="237451" cy="237451"/>
          </a:xfrm>
          <a:prstGeom prst="rect">
            <a:avLst/>
          </a:prstGeom>
        </p:spPr>
      </p:pic>
      <p:pic>
        <p:nvPicPr>
          <p:cNvPr id="49" name="Imagen 48">
            <a:extLst>
              <a:ext uri="{FF2B5EF4-FFF2-40B4-BE49-F238E27FC236}">
                <a16:creationId xmlns:a16="http://schemas.microsoft.com/office/drawing/2014/main" id="{2EC895F2-A509-1627-E193-0A19720A64FA}"/>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4133660"/>
            <a:ext cx="237451" cy="237451"/>
          </a:xfrm>
          <a:prstGeom prst="rect">
            <a:avLst/>
          </a:prstGeom>
        </p:spPr>
      </p:pic>
      <p:pic>
        <p:nvPicPr>
          <p:cNvPr id="50" name="Imagen 49">
            <a:extLst>
              <a:ext uri="{FF2B5EF4-FFF2-40B4-BE49-F238E27FC236}">
                <a16:creationId xmlns:a16="http://schemas.microsoft.com/office/drawing/2014/main" id="{90BF8FF4-4665-0F9D-41E1-2ECC718ECF0F}"/>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4133660"/>
            <a:ext cx="237451" cy="237451"/>
          </a:xfrm>
          <a:prstGeom prst="rect">
            <a:avLst/>
          </a:prstGeom>
        </p:spPr>
      </p:pic>
      <p:pic>
        <p:nvPicPr>
          <p:cNvPr id="52" name="Imagen 51">
            <a:extLst>
              <a:ext uri="{FF2B5EF4-FFF2-40B4-BE49-F238E27FC236}">
                <a16:creationId xmlns:a16="http://schemas.microsoft.com/office/drawing/2014/main" id="{8B854544-AE1F-9B51-178B-CBC6A7AD1999}"/>
              </a:ext>
            </a:extLst>
          </p:cNvPr>
          <p:cNvPicPr>
            <a:picLocks noChangeAspect="1"/>
          </p:cNvPicPr>
          <p:nvPr/>
        </p:nvPicPr>
        <p:blipFill>
          <a:blip r:embed="rId7">
            <a:duotone>
              <a:schemeClr val="bg2">
                <a:shade val="45000"/>
                <a:satMod val="135000"/>
              </a:schemeClr>
              <a:prstClr val="white"/>
            </a:duotone>
          </a:blip>
          <a:stretch>
            <a:fillRect/>
          </a:stretch>
        </p:blipFill>
        <p:spPr>
          <a:xfrm>
            <a:off x="6771171" y="4675276"/>
            <a:ext cx="237451" cy="237451"/>
          </a:xfrm>
          <a:prstGeom prst="rect">
            <a:avLst/>
          </a:prstGeom>
        </p:spPr>
      </p:pic>
      <p:pic>
        <p:nvPicPr>
          <p:cNvPr id="53" name="Imagen 52">
            <a:extLst>
              <a:ext uri="{FF2B5EF4-FFF2-40B4-BE49-F238E27FC236}">
                <a16:creationId xmlns:a16="http://schemas.microsoft.com/office/drawing/2014/main" id="{23CC4217-B9FE-C970-0136-EB97FC4AFA0B}"/>
              </a:ext>
            </a:extLst>
          </p:cNvPr>
          <p:cNvPicPr>
            <a:picLocks noChangeAspect="1"/>
          </p:cNvPicPr>
          <p:nvPr/>
        </p:nvPicPr>
        <p:blipFill>
          <a:blip r:embed="rId8">
            <a:duotone>
              <a:schemeClr val="bg2">
                <a:shade val="45000"/>
                <a:satMod val="135000"/>
              </a:schemeClr>
              <a:prstClr val="white"/>
            </a:duotone>
          </a:blip>
          <a:stretch>
            <a:fillRect/>
          </a:stretch>
        </p:blipFill>
        <p:spPr>
          <a:xfrm>
            <a:off x="7105835" y="4675276"/>
            <a:ext cx="240894" cy="237451"/>
          </a:xfrm>
          <a:prstGeom prst="rect">
            <a:avLst/>
          </a:prstGeom>
        </p:spPr>
      </p:pic>
      <p:pic>
        <p:nvPicPr>
          <p:cNvPr id="54" name="Imagen 53">
            <a:extLst>
              <a:ext uri="{FF2B5EF4-FFF2-40B4-BE49-F238E27FC236}">
                <a16:creationId xmlns:a16="http://schemas.microsoft.com/office/drawing/2014/main" id="{F67C708C-50CA-45F8-B630-F74001BEBE96}"/>
              </a:ext>
            </a:extLst>
          </p:cNvPr>
          <p:cNvPicPr>
            <a:picLocks noChangeAspect="1"/>
          </p:cNvPicPr>
          <p:nvPr/>
        </p:nvPicPr>
        <p:blipFill>
          <a:blip r:embed="rId9">
            <a:duotone>
              <a:schemeClr val="bg2">
                <a:shade val="45000"/>
                <a:satMod val="135000"/>
              </a:schemeClr>
              <a:prstClr val="white"/>
            </a:duotone>
          </a:blip>
          <a:stretch>
            <a:fillRect/>
          </a:stretch>
        </p:blipFill>
        <p:spPr>
          <a:xfrm>
            <a:off x="7444512" y="4675276"/>
            <a:ext cx="240894" cy="237451"/>
          </a:xfrm>
          <a:prstGeom prst="rect">
            <a:avLst/>
          </a:prstGeom>
        </p:spPr>
      </p:pic>
      <p:pic>
        <p:nvPicPr>
          <p:cNvPr id="55" name="Imagen 54">
            <a:extLst>
              <a:ext uri="{FF2B5EF4-FFF2-40B4-BE49-F238E27FC236}">
                <a16:creationId xmlns:a16="http://schemas.microsoft.com/office/drawing/2014/main" id="{CB1F10D9-1CF5-8875-6BA7-25CE2FA87C90}"/>
              </a:ext>
            </a:extLst>
          </p:cNvPr>
          <p:cNvPicPr>
            <a:picLocks noChangeAspect="1"/>
          </p:cNvPicPr>
          <p:nvPr/>
        </p:nvPicPr>
        <p:blipFill>
          <a:blip r:embed="rId10"/>
          <a:stretch>
            <a:fillRect/>
          </a:stretch>
        </p:blipFill>
        <p:spPr>
          <a:xfrm>
            <a:off x="7782621" y="4675276"/>
            <a:ext cx="237451" cy="237451"/>
          </a:xfrm>
          <a:prstGeom prst="rect">
            <a:avLst/>
          </a:prstGeom>
        </p:spPr>
      </p:pic>
      <p:pic>
        <p:nvPicPr>
          <p:cNvPr id="56" name="Imagen 55">
            <a:extLst>
              <a:ext uri="{FF2B5EF4-FFF2-40B4-BE49-F238E27FC236}">
                <a16:creationId xmlns:a16="http://schemas.microsoft.com/office/drawing/2014/main" id="{8626D343-5387-710F-8F63-930A4DAE7200}"/>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4675276"/>
            <a:ext cx="237451" cy="237451"/>
          </a:xfrm>
          <a:prstGeom prst="rect">
            <a:avLst/>
          </a:prstGeom>
        </p:spPr>
      </p:pic>
      <p:pic>
        <p:nvPicPr>
          <p:cNvPr id="57" name="Imagen 56">
            <a:extLst>
              <a:ext uri="{FF2B5EF4-FFF2-40B4-BE49-F238E27FC236}">
                <a16:creationId xmlns:a16="http://schemas.microsoft.com/office/drawing/2014/main" id="{A86DA9E9-05BE-D3E8-221C-7461BFC2F856}"/>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4675276"/>
            <a:ext cx="237451" cy="237451"/>
          </a:xfrm>
          <a:prstGeom prst="rect">
            <a:avLst/>
          </a:prstGeom>
        </p:spPr>
      </p:pic>
      <p:pic>
        <p:nvPicPr>
          <p:cNvPr id="3" name="Imagen 2">
            <a:extLst>
              <a:ext uri="{FF2B5EF4-FFF2-40B4-BE49-F238E27FC236}">
                <a16:creationId xmlns:a16="http://schemas.microsoft.com/office/drawing/2014/main" id="{ABB637DF-75A9-F061-B80C-476C267E1A30}"/>
              </a:ext>
            </a:extLst>
          </p:cNvPr>
          <p:cNvPicPr>
            <a:picLocks noChangeAspect="1"/>
          </p:cNvPicPr>
          <p:nvPr/>
        </p:nvPicPr>
        <p:blipFill>
          <a:blip r:embed="rId13"/>
          <a:stretch>
            <a:fillRect/>
          </a:stretch>
        </p:blipFill>
        <p:spPr>
          <a:xfrm>
            <a:off x="5192860" y="284626"/>
            <a:ext cx="2825977" cy="395586"/>
          </a:xfrm>
          <a:prstGeom prst="rect">
            <a:avLst/>
          </a:prstGeom>
        </p:spPr>
      </p:pic>
    </p:spTree>
    <p:extLst>
      <p:ext uri="{BB962C8B-B14F-4D97-AF65-F5344CB8AC3E}">
        <p14:creationId xmlns:p14="http://schemas.microsoft.com/office/powerpoint/2010/main" val="1331148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EA3A-4F22-8B68-71F1-819DEA6BCC4B}"/>
            </a:ext>
          </a:extLst>
        </p:cNvPr>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A50A5120-D6AE-5307-CCC1-335D154440F0}"/>
              </a:ext>
            </a:extLst>
          </p:cNvPr>
          <p:cNvGraphicFramePr>
            <a:graphicFrameLocks noChangeAspect="1"/>
          </p:cNvGraphicFramePr>
          <p:nvPr>
            <p:custDataLst>
              <p:tags r:id="rId1"/>
            </p:custDataLst>
            <p:extLst>
              <p:ext uri="{D42A27DB-BD31-4B8C-83A1-F6EECF244321}">
                <p14:modId xmlns:p14="http://schemas.microsoft.com/office/powerpoint/2010/main" val="1773113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a:extLst>
                          <a:ext uri="{FF2B5EF4-FFF2-40B4-BE49-F238E27FC236}">
                            <a16:creationId xmlns:a16="http://schemas.microsoft.com/office/drawing/2014/main" id="{A50A5120-D6AE-5307-CCC1-335D154440F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ángulo 1" hidden="1">
            <a:extLst>
              <a:ext uri="{FF2B5EF4-FFF2-40B4-BE49-F238E27FC236}">
                <a16:creationId xmlns:a16="http://schemas.microsoft.com/office/drawing/2014/main" id="{E861F23D-9371-8602-F59D-89F109754419}"/>
              </a:ext>
            </a:extLst>
          </p:cNvPr>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EDC20F1D-18CA-4306-0F77-0C7059864368}"/>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Casos de uso identificados (3/6) </a:t>
            </a:r>
          </a:p>
        </p:txBody>
      </p:sp>
      <p:graphicFrame>
        <p:nvGraphicFramePr>
          <p:cNvPr id="13" name="Table 13">
            <a:extLst>
              <a:ext uri="{FF2B5EF4-FFF2-40B4-BE49-F238E27FC236}">
                <a16:creationId xmlns:a16="http://schemas.microsoft.com/office/drawing/2014/main" id="{DD71C47D-AEB9-4438-A32B-D51D5983CE47}"/>
              </a:ext>
            </a:extLst>
          </p:cNvPr>
          <p:cNvGraphicFramePr>
            <a:graphicFrameLocks noGrp="1"/>
          </p:cNvGraphicFramePr>
          <p:nvPr>
            <p:extLst>
              <p:ext uri="{D42A27DB-BD31-4B8C-83A1-F6EECF244321}">
                <p14:modId xmlns:p14="http://schemas.microsoft.com/office/powerpoint/2010/main" val="2624050432"/>
              </p:ext>
            </p:extLst>
          </p:nvPr>
        </p:nvGraphicFramePr>
        <p:xfrm>
          <a:off x="0" y="891540"/>
          <a:ext cx="9144001" cy="4168758"/>
        </p:xfrm>
        <a:graphic>
          <a:graphicData uri="http://schemas.openxmlformats.org/drawingml/2006/table">
            <a:tbl>
              <a:tblPr firstRow="1" bandRow="1">
                <a:tableStyleId>{5940675A-B579-460E-94D1-54222C63F5DA}</a:tableStyleId>
              </a:tblPr>
              <a:tblGrid>
                <a:gridCol w="218321">
                  <a:extLst>
                    <a:ext uri="{9D8B030D-6E8A-4147-A177-3AD203B41FA5}">
                      <a16:colId xmlns:a16="http://schemas.microsoft.com/office/drawing/2014/main" val="743437951"/>
                    </a:ext>
                  </a:extLst>
                </a:gridCol>
                <a:gridCol w="3733658">
                  <a:extLst>
                    <a:ext uri="{9D8B030D-6E8A-4147-A177-3AD203B41FA5}">
                      <a16:colId xmlns:a16="http://schemas.microsoft.com/office/drawing/2014/main" val="518204848"/>
                    </a:ext>
                  </a:extLst>
                </a:gridCol>
                <a:gridCol w="1801121">
                  <a:extLst>
                    <a:ext uri="{9D8B030D-6E8A-4147-A177-3AD203B41FA5}">
                      <a16:colId xmlns:a16="http://schemas.microsoft.com/office/drawing/2014/main" val="4120952855"/>
                    </a:ext>
                  </a:extLst>
                </a:gridCol>
                <a:gridCol w="731520">
                  <a:extLst>
                    <a:ext uri="{9D8B030D-6E8A-4147-A177-3AD203B41FA5}">
                      <a16:colId xmlns:a16="http://schemas.microsoft.com/office/drawing/2014/main" val="2976079365"/>
                    </a:ext>
                  </a:extLst>
                </a:gridCol>
                <a:gridCol w="2441060">
                  <a:extLst>
                    <a:ext uri="{9D8B030D-6E8A-4147-A177-3AD203B41FA5}">
                      <a16:colId xmlns:a16="http://schemas.microsoft.com/office/drawing/2014/main" val="3912145583"/>
                    </a:ext>
                  </a:extLst>
                </a:gridCol>
                <a:gridCol w="218321">
                  <a:extLst>
                    <a:ext uri="{9D8B030D-6E8A-4147-A177-3AD203B41FA5}">
                      <a16:colId xmlns:a16="http://schemas.microsoft.com/office/drawing/2014/main" val="2650287538"/>
                    </a:ext>
                  </a:extLst>
                </a:gridCol>
              </a:tblGrid>
              <a:tr h="251598">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1000" b="1"/>
                        <a:t>Iniciativa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Documento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Página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Tecnología asociada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663434"/>
                  </a:ext>
                </a:extLst>
              </a:tr>
              <a:tr h="0">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375485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La tecnología V2G y su impacto en la red eléctrica de distribución</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88</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01904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Desafíos y nuevos protocolos en cargadores con sistema combinado de carga en DC (CCS-DC) con tecnología V2G</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94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5710629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Plataforma de planificación de red para Smart </a:t>
                      </a:r>
                      <a:r>
                        <a:rPr lang="es-ES" sz="900" err="1"/>
                        <a:t>Cities</a:t>
                      </a:r>
                      <a:r>
                        <a:rPr lang="es-ES" sz="900"/>
                        <a:t> incorporando puntos de recarga para vehículos eléctricos</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100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93774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Tecnologías de red para aumentar la capacidad de las redes de baja tensión: resultados finales de proyecto DT4FLEX</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106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67173267"/>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Resolución de congestiones en redes de distribución en el centro de transformación a través de la automatización de EDGE en baja tensión</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112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56671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Soluciones de automatización de baja tensión para redes de distribución inteligentes, resilientes, flexibles y optimizadas</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118</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2747420"/>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Integración de transformadores OLTC en la red de baja tensión</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124</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27879417"/>
                  </a:ext>
                </a:extLst>
              </a:tr>
            </a:tbl>
          </a:graphicData>
        </a:graphic>
      </p:graphicFrame>
      <p:cxnSp>
        <p:nvCxnSpPr>
          <p:cNvPr id="6" name="Straight Connector 5">
            <a:extLst>
              <a:ext uri="{FF2B5EF4-FFF2-40B4-BE49-F238E27FC236}">
                <a16:creationId xmlns:a16="http://schemas.microsoft.com/office/drawing/2014/main" id="{FE8B2418-57B6-C365-2560-D5CFF9500A9F}"/>
              </a:ext>
            </a:extLst>
          </p:cNvPr>
          <p:cNvCxnSpPr>
            <a:cxnSpLocks/>
          </p:cNvCxnSpPr>
          <p:nvPr/>
        </p:nvCxnSpPr>
        <p:spPr bwMode="auto">
          <a:xfrm>
            <a:off x="281940" y="1143000"/>
            <a:ext cx="3604260" cy="0"/>
          </a:xfrm>
          <a:prstGeom prst="line">
            <a:avLst/>
          </a:prstGeom>
          <a:noFill/>
          <a:ln w="28575" cap="flat" cmpd="sng" algn="ctr">
            <a:solidFill>
              <a:srgbClr val="CA6048"/>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F19ADA49-9F53-AFC2-E3C2-2715FDC52366}"/>
              </a:ext>
            </a:extLst>
          </p:cNvPr>
          <p:cNvCxnSpPr>
            <a:cxnSpLocks/>
          </p:cNvCxnSpPr>
          <p:nvPr/>
        </p:nvCxnSpPr>
        <p:spPr bwMode="auto">
          <a:xfrm>
            <a:off x="4015740" y="1143000"/>
            <a:ext cx="1656000" cy="0"/>
          </a:xfrm>
          <a:prstGeom prst="line">
            <a:avLst/>
          </a:prstGeom>
          <a:noFill/>
          <a:ln w="28575" cap="flat" cmpd="sng" algn="ctr">
            <a:solidFill>
              <a:srgbClr val="CA6048"/>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BCAB3F57-8759-3732-946D-53CAADE21FD5}"/>
              </a:ext>
            </a:extLst>
          </p:cNvPr>
          <p:cNvCxnSpPr>
            <a:cxnSpLocks/>
          </p:cNvCxnSpPr>
          <p:nvPr/>
        </p:nvCxnSpPr>
        <p:spPr bwMode="auto">
          <a:xfrm>
            <a:off x="5791200" y="1143000"/>
            <a:ext cx="685800" cy="0"/>
          </a:xfrm>
          <a:prstGeom prst="line">
            <a:avLst/>
          </a:prstGeom>
          <a:noFill/>
          <a:ln w="28575" cap="flat" cmpd="sng" algn="ctr">
            <a:solidFill>
              <a:srgbClr val="CA6048"/>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8180E106-A548-1875-4627-7E0A1B8E0CA0}"/>
              </a:ext>
            </a:extLst>
          </p:cNvPr>
          <p:cNvCxnSpPr>
            <a:cxnSpLocks/>
          </p:cNvCxnSpPr>
          <p:nvPr/>
        </p:nvCxnSpPr>
        <p:spPr bwMode="auto">
          <a:xfrm>
            <a:off x="6644640" y="1143000"/>
            <a:ext cx="2118360" cy="0"/>
          </a:xfrm>
          <a:prstGeom prst="line">
            <a:avLst/>
          </a:prstGeom>
          <a:noFill/>
          <a:ln w="28575" cap="flat" cmpd="sng" algn="ctr">
            <a:solidFill>
              <a:srgbClr val="CA6048"/>
            </a:solidFill>
            <a:prstDash val="solid"/>
            <a:round/>
            <a:headEnd type="none" w="med" len="med"/>
            <a:tailEnd type="none" w="med" len="med"/>
          </a:ln>
          <a:effectLst/>
        </p:spPr>
      </p:cxnSp>
      <p:pic>
        <p:nvPicPr>
          <p:cNvPr id="15" name="Imagen 14">
            <a:extLst>
              <a:ext uri="{FF2B5EF4-FFF2-40B4-BE49-F238E27FC236}">
                <a16:creationId xmlns:a16="http://schemas.microsoft.com/office/drawing/2014/main" id="{90F1FE9D-F6AB-4219-F574-81B6029AC452}"/>
              </a:ext>
            </a:extLst>
          </p:cNvPr>
          <p:cNvPicPr>
            <a:picLocks noChangeAspect="1"/>
          </p:cNvPicPr>
          <p:nvPr/>
        </p:nvPicPr>
        <p:blipFill>
          <a:blip r:embed="rId7">
            <a:duotone>
              <a:schemeClr val="bg2">
                <a:shade val="45000"/>
                <a:satMod val="135000"/>
              </a:schemeClr>
              <a:prstClr val="white"/>
            </a:duotone>
          </a:blip>
          <a:stretch>
            <a:fillRect/>
          </a:stretch>
        </p:blipFill>
        <p:spPr>
          <a:xfrm>
            <a:off x="6771171" y="1425570"/>
            <a:ext cx="237451" cy="237451"/>
          </a:xfrm>
          <a:prstGeom prst="rect">
            <a:avLst/>
          </a:prstGeom>
        </p:spPr>
      </p:pic>
      <p:pic>
        <p:nvPicPr>
          <p:cNvPr id="16" name="Imagen 15">
            <a:extLst>
              <a:ext uri="{FF2B5EF4-FFF2-40B4-BE49-F238E27FC236}">
                <a16:creationId xmlns:a16="http://schemas.microsoft.com/office/drawing/2014/main" id="{B8ABAE7B-627D-472F-AB36-D22480727489}"/>
              </a:ext>
            </a:extLst>
          </p:cNvPr>
          <p:cNvPicPr>
            <a:picLocks noChangeAspect="1"/>
          </p:cNvPicPr>
          <p:nvPr/>
        </p:nvPicPr>
        <p:blipFill>
          <a:blip r:embed="rId8">
            <a:duotone>
              <a:schemeClr val="bg2">
                <a:shade val="45000"/>
                <a:satMod val="135000"/>
              </a:schemeClr>
              <a:prstClr val="white"/>
            </a:duotone>
          </a:blip>
          <a:stretch>
            <a:fillRect/>
          </a:stretch>
        </p:blipFill>
        <p:spPr>
          <a:xfrm>
            <a:off x="7105835" y="1425570"/>
            <a:ext cx="240894" cy="237451"/>
          </a:xfrm>
          <a:prstGeom prst="rect">
            <a:avLst/>
          </a:prstGeom>
        </p:spPr>
      </p:pic>
      <p:pic>
        <p:nvPicPr>
          <p:cNvPr id="17" name="Imagen 16">
            <a:extLst>
              <a:ext uri="{FF2B5EF4-FFF2-40B4-BE49-F238E27FC236}">
                <a16:creationId xmlns:a16="http://schemas.microsoft.com/office/drawing/2014/main" id="{70D47817-01C5-0D08-7399-263EAE5DA7F6}"/>
              </a:ext>
            </a:extLst>
          </p:cNvPr>
          <p:cNvPicPr>
            <a:picLocks noChangeAspect="1"/>
          </p:cNvPicPr>
          <p:nvPr/>
        </p:nvPicPr>
        <p:blipFill>
          <a:blip r:embed="rId9">
            <a:duotone>
              <a:schemeClr val="bg2">
                <a:shade val="45000"/>
                <a:satMod val="135000"/>
              </a:schemeClr>
              <a:prstClr val="white"/>
            </a:duotone>
          </a:blip>
          <a:stretch>
            <a:fillRect/>
          </a:stretch>
        </p:blipFill>
        <p:spPr>
          <a:xfrm>
            <a:off x="7444512" y="1425570"/>
            <a:ext cx="240894" cy="237451"/>
          </a:xfrm>
          <a:prstGeom prst="rect">
            <a:avLst/>
          </a:prstGeom>
        </p:spPr>
      </p:pic>
      <p:pic>
        <p:nvPicPr>
          <p:cNvPr id="18" name="Imagen 17">
            <a:extLst>
              <a:ext uri="{FF2B5EF4-FFF2-40B4-BE49-F238E27FC236}">
                <a16:creationId xmlns:a16="http://schemas.microsoft.com/office/drawing/2014/main" id="{972744FB-1F16-CDC1-2720-21065B58B4F6}"/>
              </a:ext>
            </a:extLst>
          </p:cNvPr>
          <p:cNvPicPr>
            <a:picLocks noChangeAspect="1"/>
          </p:cNvPicPr>
          <p:nvPr/>
        </p:nvPicPr>
        <p:blipFill>
          <a:blip r:embed="rId10"/>
          <a:stretch>
            <a:fillRect/>
          </a:stretch>
        </p:blipFill>
        <p:spPr>
          <a:xfrm>
            <a:off x="7782621" y="1425570"/>
            <a:ext cx="237451" cy="237451"/>
          </a:xfrm>
          <a:prstGeom prst="rect">
            <a:avLst/>
          </a:prstGeom>
        </p:spPr>
      </p:pic>
      <p:pic>
        <p:nvPicPr>
          <p:cNvPr id="19" name="Imagen 18">
            <a:extLst>
              <a:ext uri="{FF2B5EF4-FFF2-40B4-BE49-F238E27FC236}">
                <a16:creationId xmlns:a16="http://schemas.microsoft.com/office/drawing/2014/main" id="{82843943-D017-03A3-B3CB-1E1B7CC851FC}"/>
              </a:ext>
            </a:extLst>
          </p:cNvPr>
          <p:cNvPicPr>
            <a:picLocks noChangeAspect="1"/>
          </p:cNvPicPr>
          <p:nvPr/>
        </p:nvPicPr>
        <p:blipFill>
          <a:blip r:embed="rId11"/>
          <a:stretch>
            <a:fillRect/>
          </a:stretch>
        </p:blipFill>
        <p:spPr>
          <a:xfrm>
            <a:off x="8116717" y="1425570"/>
            <a:ext cx="237451" cy="237451"/>
          </a:xfrm>
          <a:prstGeom prst="rect">
            <a:avLst/>
          </a:prstGeom>
        </p:spPr>
      </p:pic>
      <p:pic>
        <p:nvPicPr>
          <p:cNvPr id="20" name="Imagen 19">
            <a:extLst>
              <a:ext uri="{FF2B5EF4-FFF2-40B4-BE49-F238E27FC236}">
                <a16:creationId xmlns:a16="http://schemas.microsoft.com/office/drawing/2014/main" id="{5FBADF01-7770-3BAE-D77E-7BA55B418C87}"/>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1425570"/>
            <a:ext cx="237451" cy="237451"/>
          </a:xfrm>
          <a:prstGeom prst="rect">
            <a:avLst/>
          </a:prstGeom>
        </p:spPr>
      </p:pic>
      <p:pic>
        <p:nvPicPr>
          <p:cNvPr id="21" name="Imagen 20">
            <a:extLst>
              <a:ext uri="{FF2B5EF4-FFF2-40B4-BE49-F238E27FC236}">
                <a16:creationId xmlns:a16="http://schemas.microsoft.com/office/drawing/2014/main" id="{E27E9318-2559-7324-6AE7-495152CEA6F6}"/>
              </a:ext>
            </a:extLst>
          </p:cNvPr>
          <p:cNvPicPr>
            <a:picLocks noChangeAspect="1"/>
          </p:cNvPicPr>
          <p:nvPr/>
        </p:nvPicPr>
        <p:blipFill>
          <a:blip r:embed="rId7"/>
          <a:stretch>
            <a:fillRect/>
          </a:stretch>
        </p:blipFill>
        <p:spPr>
          <a:xfrm>
            <a:off x="6771171" y="1967188"/>
            <a:ext cx="237451" cy="237451"/>
          </a:xfrm>
          <a:prstGeom prst="rect">
            <a:avLst/>
          </a:prstGeom>
        </p:spPr>
      </p:pic>
      <p:pic>
        <p:nvPicPr>
          <p:cNvPr id="22" name="Imagen 21">
            <a:extLst>
              <a:ext uri="{FF2B5EF4-FFF2-40B4-BE49-F238E27FC236}">
                <a16:creationId xmlns:a16="http://schemas.microsoft.com/office/drawing/2014/main" id="{AB7ED703-0469-7264-6DA1-3FA03E5B3D59}"/>
              </a:ext>
            </a:extLst>
          </p:cNvPr>
          <p:cNvPicPr>
            <a:picLocks noChangeAspect="1"/>
          </p:cNvPicPr>
          <p:nvPr/>
        </p:nvPicPr>
        <p:blipFill>
          <a:blip r:embed="rId8">
            <a:duotone>
              <a:schemeClr val="bg2">
                <a:shade val="45000"/>
                <a:satMod val="135000"/>
              </a:schemeClr>
              <a:prstClr val="white"/>
            </a:duotone>
          </a:blip>
          <a:stretch>
            <a:fillRect/>
          </a:stretch>
        </p:blipFill>
        <p:spPr>
          <a:xfrm>
            <a:off x="7105835" y="1967188"/>
            <a:ext cx="240894" cy="237451"/>
          </a:xfrm>
          <a:prstGeom prst="rect">
            <a:avLst/>
          </a:prstGeom>
        </p:spPr>
      </p:pic>
      <p:pic>
        <p:nvPicPr>
          <p:cNvPr id="23" name="Imagen 22">
            <a:extLst>
              <a:ext uri="{FF2B5EF4-FFF2-40B4-BE49-F238E27FC236}">
                <a16:creationId xmlns:a16="http://schemas.microsoft.com/office/drawing/2014/main" id="{6C87C9FB-4726-0099-F17B-14E452A8438A}"/>
              </a:ext>
            </a:extLst>
          </p:cNvPr>
          <p:cNvPicPr>
            <a:picLocks noChangeAspect="1"/>
          </p:cNvPicPr>
          <p:nvPr/>
        </p:nvPicPr>
        <p:blipFill>
          <a:blip r:embed="rId9">
            <a:duotone>
              <a:schemeClr val="bg2">
                <a:shade val="45000"/>
                <a:satMod val="135000"/>
              </a:schemeClr>
              <a:prstClr val="white"/>
            </a:duotone>
          </a:blip>
          <a:stretch>
            <a:fillRect/>
          </a:stretch>
        </p:blipFill>
        <p:spPr>
          <a:xfrm>
            <a:off x="7444512" y="1967188"/>
            <a:ext cx="240894" cy="237451"/>
          </a:xfrm>
          <a:prstGeom prst="rect">
            <a:avLst/>
          </a:prstGeom>
        </p:spPr>
      </p:pic>
      <p:pic>
        <p:nvPicPr>
          <p:cNvPr id="24" name="Imagen 23">
            <a:extLst>
              <a:ext uri="{FF2B5EF4-FFF2-40B4-BE49-F238E27FC236}">
                <a16:creationId xmlns:a16="http://schemas.microsoft.com/office/drawing/2014/main" id="{64B0DBA1-BD72-1947-5C2A-8A71FD914586}"/>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1967188"/>
            <a:ext cx="237451" cy="237451"/>
          </a:xfrm>
          <a:prstGeom prst="rect">
            <a:avLst/>
          </a:prstGeom>
        </p:spPr>
      </p:pic>
      <p:pic>
        <p:nvPicPr>
          <p:cNvPr id="25" name="Imagen 24">
            <a:extLst>
              <a:ext uri="{FF2B5EF4-FFF2-40B4-BE49-F238E27FC236}">
                <a16:creationId xmlns:a16="http://schemas.microsoft.com/office/drawing/2014/main" id="{6D2B243A-F2EE-E92C-2D2B-92EE4AB6D2C6}"/>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1967188"/>
            <a:ext cx="237451" cy="237451"/>
          </a:xfrm>
          <a:prstGeom prst="rect">
            <a:avLst/>
          </a:prstGeom>
        </p:spPr>
      </p:pic>
      <p:pic>
        <p:nvPicPr>
          <p:cNvPr id="26" name="Imagen 25">
            <a:extLst>
              <a:ext uri="{FF2B5EF4-FFF2-40B4-BE49-F238E27FC236}">
                <a16:creationId xmlns:a16="http://schemas.microsoft.com/office/drawing/2014/main" id="{FFE65785-8FDE-87FF-3629-A578FAB4ACFF}"/>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1967188"/>
            <a:ext cx="237451" cy="237451"/>
          </a:xfrm>
          <a:prstGeom prst="rect">
            <a:avLst/>
          </a:prstGeom>
        </p:spPr>
      </p:pic>
      <p:pic>
        <p:nvPicPr>
          <p:cNvPr id="27" name="Imagen 26">
            <a:extLst>
              <a:ext uri="{FF2B5EF4-FFF2-40B4-BE49-F238E27FC236}">
                <a16:creationId xmlns:a16="http://schemas.microsoft.com/office/drawing/2014/main" id="{74008870-FEF9-0FEA-F74D-D6C902BE6714}"/>
              </a:ext>
            </a:extLst>
          </p:cNvPr>
          <p:cNvPicPr>
            <a:picLocks noChangeAspect="1"/>
          </p:cNvPicPr>
          <p:nvPr/>
        </p:nvPicPr>
        <p:blipFill>
          <a:blip r:embed="rId7">
            <a:duotone>
              <a:schemeClr val="bg2">
                <a:shade val="45000"/>
                <a:satMod val="135000"/>
              </a:schemeClr>
              <a:prstClr val="white"/>
            </a:duotone>
          </a:blip>
          <a:stretch>
            <a:fillRect/>
          </a:stretch>
        </p:blipFill>
        <p:spPr>
          <a:xfrm>
            <a:off x="6771171" y="2508806"/>
            <a:ext cx="237451" cy="237451"/>
          </a:xfrm>
          <a:prstGeom prst="rect">
            <a:avLst/>
          </a:prstGeom>
        </p:spPr>
      </p:pic>
      <p:pic>
        <p:nvPicPr>
          <p:cNvPr id="28" name="Imagen 27">
            <a:extLst>
              <a:ext uri="{FF2B5EF4-FFF2-40B4-BE49-F238E27FC236}">
                <a16:creationId xmlns:a16="http://schemas.microsoft.com/office/drawing/2014/main" id="{66C3122E-4ACC-B9C0-6FA4-C425B9EAD724}"/>
              </a:ext>
            </a:extLst>
          </p:cNvPr>
          <p:cNvPicPr>
            <a:picLocks noChangeAspect="1"/>
          </p:cNvPicPr>
          <p:nvPr/>
        </p:nvPicPr>
        <p:blipFill>
          <a:blip r:embed="rId8">
            <a:duotone>
              <a:schemeClr val="bg2">
                <a:shade val="45000"/>
                <a:satMod val="135000"/>
              </a:schemeClr>
              <a:prstClr val="white"/>
            </a:duotone>
          </a:blip>
          <a:stretch>
            <a:fillRect/>
          </a:stretch>
        </p:blipFill>
        <p:spPr>
          <a:xfrm>
            <a:off x="7105835" y="2508806"/>
            <a:ext cx="240894" cy="237451"/>
          </a:xfrm>
          <a:prstGeom prst="rect">
            <a:avLst/>
          </a:prstGeom>
        </p:spPr>
      </p:pic>
      <p:pic>
        <p:nvPicPr>
          <p:cNvPr id="29" name="Imagen 28">
            <a:extLst>
              <a:ext uri="{FF2B5EF4-FFF2-40B4-BE49-F238E27FC236}">
                <a16:creationId xmlns:a16="http://schemas.microsoft.com/office/drawing/2014/main" id="{BA6A71FA-C77F-B4E2-2094-33ED318F682B}"/>
              </a:ext>
            </a:extLst>
          </p:cNvPr>
          <p:cNvPicPr>
            <a:picLocks noChangeAspect="1"/>
          </p:cNvPicPr>
          <p:nvPr/>
        </p:nvPicPr>
        <p:blipFill>
          <a:blip r:embed="rId9">
            <a:duotone>
              <a:schemeClr val="bg2">
                <a:shade val="45000"/>
                <a:satMod val="135000"/>
              </a:schemeClr>
              <a:prstClr val="white"/>
            </a:duotone>
          </a:blip>
          <a:stretch>
            <a:fillRect/>
          </a:stretch>
        </p:blipFill>
        <p:spPr>
          <a:xfrm>
            <a:off x="7444512" y="2508806"/>
            <a:ext cx="240894" cy="237451"/>
          </a:xfrm>
          <a:prstGeom prst="rect">
            <a:avLst/>
          </a:prstGeom>
        </p:spPr>
      </p:pic>
      <p:pic>
        <p:nvPicPr>
          <p:cNvPr id="30" name="Imagen 29">
            <a:extLst>
              <a:ext uri="{FF2B5EF4-FFF2-40B4-BE49-F238E27FC236}">
                <a16:creationId xmlns:a16="http://schemas.microsoft.com/office/drawing/2014/main" id="{D04E9A0E-AB44-F332-668E-46F40ACD9F57}"/>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2508806"/>
            <a:ext cx="237451" cy="237451"/>
          </a:xfrm>
          <a:prstGeom prst="rect">
            <a:avLst/>
          </a:prstGeom>
        </p:spPr>
      </p:pic>
      <p:pic>
        <p:nvPicPr>
          <p:cNvPr id="31" name="Imagen 30">
            <a:extLst>
              <a:ext uri="{FF2B5EF4-FFF2-40B4-BE49-F238E27FC236}">
                <a16:creationId xmlns:a16="http://schemas.microsoft.com/office/drawing/2014/main" id="{8F5D3A0E-73DB-405E-EDC7-0246DED32A24}"/>
              </a:ext>
            </a:extLst>
          </p:cNvPr>
          <p:cNvPicPr>
            <a:picLocks noChangeAspect="1"/>
          </p:cNvPicPr>
          <p:nvPr/>
        </p:nvPicPr>
        <p:blipFill>
          <a:blip r:embed="rId11"/>
          <a:stretch>
            <a:fillRect/>
          </a:stretch>
        </p:blipFill>
        <p:spPr>
          <a:xfrm>
            <a:off x="8116717" y="2508806"/>
            <a:ext cx="237451" cy="237451"/>
          </a:xfrm>
          <a:prstGeom prst="rect">
            <a:avLst/>
          </a:prstGeom>
        </p:spPr>
      </p:pic>
      <p:pic>
        <p:nvPicPr>
          <p:cNvPr id="32" name="Imagen 31">
            <a:extLst>
              <a:ext uri="{FF2B5EF4-FFF2-40B4-BE49-F238E27FC236}">
                <a16:creationId xmlns:a16="http://schemas.microsoft.com/office/drawing/2014/main" id="{CC475516-6FDA-78F4-5332-F6B9FB3C54EA}"/>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2508806"/>
            <a:ext cx="237451" cy="237451"/>
          </a:xfrm>
          <a:prstGeom prst="rect">
            <a:avLst/>
          </a:prstGeom>
        </p:spPr>
      </p:pic>
      <p:pic>
        <p:nvPicPr>
          <p:cNvPr id="33" name="Imagen 32">
            <a:extLst>
              <a:ext uri="{FF2B5EF4-FFF2-40B4-BE49-F238E27FC236}">
                <a16:creationId xmlns:a16="http://schemas.microsoft.com/office/drawing/2014/main" id="{7B3A4A87-1307-A3B6-A4A4-2164AAAF7B62}"/>
              </a:ext>
            </a:extLst>
          </p:cNvPr>
          <p:cNvPicPr>
            <a:picLocks noChangeAspect="1"/>
          </p:cNvPicPr>
          <p:nvPr/>
        </p:nvPicPr>
        <p:blipFill>
          <a:blip r:embed="rId7"/>
          <a:stretch>
            <a:fillRect/>
          </a:stretch>
        </p:blipFill>
        <p:spPr>
          <a:xfrm>
            <a:off x="6771171" y="3050424"/>
            <a:ext cx="237451" cy="237451"/>
          </a:xfrm>
          <a:prstGeom prst="rect">
            <a:avLst/>
          </a:prstGeom>
        </p:spPr>
      </p:pic>
      <p:pic>
        <p:nvPicPr>
          <p:cNvPr id="34" name="Imagen 33">
            <a:extLst>
              <a:ext uri="{FF2B5EF4-FFF2-40B4-BE49-F238E27FC236}">
                <a16:creationId xmlns:a16="http://schemas.microsoft.com/office/drawing/2014/main" id="{DB72213A-A5D8-E0FE-270F-76FC70DEDA05}"/>
              </a:ext>
            </a:extLst>
          </p:cNvPr>
          <p:cNvPicPr>
            <a:picLocks noChangeAspect="1"/>
          </p:cNvPicPr>
          <p:nvPr/>
        </p:nvPicPr>
        <p:blipFill>
          <a:blip r:embed="rId8">
            <a:duotone>
              <a:schemeClr val="bg2">
                <a:shade val="45000"/>
                <a:satMod val="135000"/>
              </a:schemeClr>
              <a:prstClr val="white"/>
            </a:duotone>
          </a:blip>
          <a:stretch>
            <a:fillRect/>
          </a:stretch>
        </p:blipFill>
        <p:spPr>
          <a:xfrm>
            <a:off x="7105835" y="3050424"/>
            <a:ext cx="240894" cy="237451"/>
          </a:xfrm>
          <a:prstGeom prst="rect">
            <a:avLst/>
          </a:prstGeom>
        </p:spPr>
      </p:pic>
      <p:pic>
        <p:nvPicPr>
          <p:cNvPr id="35" name="Imagen 34">
            <a:extLst>
              <a:ext uri="{FF2B5EF4-FFF2-40B4-BE49-F238E27FC236}">
                <a16:creationId xmlns:a16="http://schemas.microsoft.com/office/drawing/2014/main" id="{399C57C2-8B5F-8C80-07C5-C1E23A00BC3A}"/>
              </a:ext>
            </a:extLst>
          </p:cNvPr>
          <p:cNvPicPr>
            <a:picLocks noChangeAspect="1"/>
          </p:cNvPicPr>
          <p:nvPr/>
        </p:nvPicPr>
        <p:blipFill>
          <a:blip r:embed="rId9">
            <a:duotone>
              <a:schemeClr val="bg2">
                <a:shade val="45000"/>
                <a:satMod val="135000"/>
              </a:schemeClr>
              <a:prstClr val="white"/>
            </a:duotone>
          </a:blip>
          <a:stretch>
            <a:fillRect/>
          </a:stretch>
        </p:blipFill>
        <p:spPr>
          <a:xfrm>
            <a:off x="7444512" y="3050424"/>
            <a:ext cx="240894" cy="237451"/>
          </a:xfrm>
          <a:prstGeom prst="rect">
            <a:avLst/>
          </a:prstGeom>
        </p:spPr>
      </p:pic>
      <p:pic>
        <p:nvPicPr>
          <p:cNvPr id="36" name="Imagen 35">
            <a:extLst>
              <a:ext uri="{FF2B5EF4-FFF2-40B4-BE49-F238E27FC236}">
                <a16:creationId xmlns:a16="http://schemas.microsoft.com/office/drawing/2014/main" id="{89160900-2647-BAA1-6A79-42E0AA05A35C}"/>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3050424"/>
            <a:ext cx="237451" cy="237451"/>
          </a:xfrm>
          <a:prstGeom prst="rect">
            <a:avLst/>
          </a:prstGeom>
        </p:spPr>
      </p:pic>
      <p:pic>
        <p:nvPicPr>
          <p:cNvPr id="37" name="Imagen 36">
            <a:extLst>
              <a:ext uri="{FF2B5EF4-FFF2-40B4-BE49-F238E27FC236}">
                <a16:creationId xmlns:a16="http://schemas.microsoft.com/office/drawing/2014/main" id="{A6A9708B-1207-31EC-CB0F-15238E9400A9}"/>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3050424"/>
            <a:ext cx="237451" cy="237451"/>
          </a:xfrm>
          <a:prstGeom prst="rect">
            <a:avLst/>
          </a:prstGeom>
        </p:spPr>
      </p:pic>
      <p:pic>
        <p:nvPicPr>
          <p:cNvPr id="38" name="Imagen 37">
            <a:extLst>
              <a:ext uri="{FF2B5EF4-FFF2-40B4-BE49-F238E27FC236}">
                <a16:creationId xmlns:a16="http://schemas.microsoft.com/office/drawing/2014/main" id="{FF6CC1AC-EDE0-60AC-5D46-3B84BAB27B9B}"/>
              </a:ext>
            </a:extLst>
          </p:cNvPr>
          <p:cNvPicPr>
            <a:picLocks noChangeAspect="1"/>
          </p:cNvPicPr>
          <p:nvPr/>
        </p:nvPicPr>
        <p:blipFill>
          <a:blip r:embed="rId12"/>
          <a:stretch>
            <a:fillRect/>
          </a:stretch>
        </p:blipFill>
        <p:spPr>
          <a:xfrm>
            <a:off x="8450811" y="3050424"/>
            <a:ext cx="237451" cy="237451"/>
          </a:xfrm>
          <a:prstGeom prst="rect">
            <a:avLst/>
          </a:prstGeom>
        </p:spPr>
      </p:pic>
      <p:pic>
        <p:nvPicPr>
          <p:cNvPr id="39" name="Imagen 38">
            <a:extLst>
              <a:ext uri="{FF2B5EF4-FFF2-40B4-BE49-F238E27FC236}">
                <a16:creationId xmlns:a16="http://schemas.microsoft.com/office/drawing/2014/main" id="{A8E5B6DA-D31B-B138-9E3D-63242625B31A}"/>
              </a:ext>
            </a:extLst>
          </p:cNvPr>
          <p:cNvPicPr>
            <a:picLocks noChangeAspect="1"/>
          </p:cNvPicPr>
          <p:nvPr/>
        </p:nvPicPr>
        <p:blipFill>
          <a:blip r:embed="rId7">
            <a:duotone>
              <a:schemeClr val="bg2">
                <a:shade val="45000"/>
                <a:satMod val="135000"/>
              </a:schemeClr>
              <a:prstClr val="white"/>
            </a:duotone>
          </a:blip>
          <a:stretch>
            <a:fillRect/>
          </a:stretch>
        </p:blipFill>
        <p:spPr>
          <a:xfrm>
            <a:off x="6771171" y="3592042"/>
            <a:ext cx="237451" cy="237451"/>
          </a:xfrm>
          <a:prstGeom prst="rect">
            <a:avLst/>
          </a:prstGeom>
        </p:spPr>
      </p:pic>
      <p:pic>
        <p:nvPicPr>
          <p:cNvPr id="40" name="Imagen 39">
            <a:extLst>
              <a:ext uri="{FF2B5EF4-FFF2-40B4-BE49-F238E27FC236}">
                <a16:creationId xmlns:a16="http://schemas.microsoft.com/office/drawing/2014/main" id="{BCB4523B-E7F1-65A2-6C53-DA70AF2B508D}"/>
              </a:ext>
            </a:extLst>
          </p:cNvPr>
          <p:cNvPicPr>
            <a:picLocks noChangeAspect="1"/>
          </p:cNvPicPr>
          <p:nvPr/>
        </p:nvPicPr>
        <p:blipFill>
          <a:blip r:embed="rId8"/>
          <a:stretch>
            <a:fillRect/>
          </a:stretch>
        </p:blipFill>
        <p:spPr>
          <a:xfrm>
            <a:off x="7105835" y="3592042"/>
            <a:ext cx="240894" cy="237451"/>
          </a:xfrm>
          <a:prstGeom prst="rect">
            <a:avLst/>
          </a:prstGeom>
        </p:spPr>
      </p:pic>
      <p:pic>
        <p:nvPicPr>
          <p:cNvPr id="41" name="Imagen 40">
            <a:extLst>
              <a:ext uri="{FF2B5EF4-FFF2-40B4-BE49-F238E27FC236}">
                <a16:creationId xmlns:a16="http://schemas.microsoft.com/office/drawing/2014/main" id="{683F55AC-FBC7-B547-38AD-A80D53F532C5}"/>
              </a:ext>
            </a:extLst>
          </p:cNvPr>
          <p:cNvPicPr>
            <a:picLocks noChangeAspect="1"/>
          </p:cNvPicPr>
          <p:nvPr/>
        </p:nvPicPr>
        <p:blipFill>
          <a:blip r:embed="rId9">
            <a:duotone>
              <a:schemeClr val="bg2">
                <a:shade val="45000"/>
                <a:satMod val="135000"/>
              </a:schemeClr>
              <a:prstClr val="white"/>
            </a:duotone>
          </a:blip>
          <a:stretch>
            <a:fillRect/>
          </a:stretch>
        </p:blipFill>
        <p:spPr>
          <a:xfrm>
            <a:off x="7444512" y="3592042"/>
            <a:ext cx="240894" cy="237451"/>
          </a:xfrm>
          <a:prstGeom prst="rect">
            <a:avLst/>
          </a:prstGeom>
        </p:spPr>
      </p:pic>
      <p:pic>
        <p:nvPicPr>
          <p:cNvPr id="42" name="Imagen 41">
            <a:extLst>
              <a:ext uri="{FF2B5EF4-FFF2-40B4-BE49-F238E27FC236}">
                <a16:creationId xmlns:a16="http://schemas.microsoft.com/office/drawing/2014/main" id="{BD3739F4-DE37-7C08-4048-631B3A6280A3}"/>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3592042"/>
            <a:ext cx="237451" cy="237451"/>
          </a:xfrm>
          <a:prstGeom prst="rect">
            <a:avLst/>
          </a:prstGeom>
        </p:spPr>
      </p:pic>
      <p:pic>
        <p:nvPicPr>
          <p:cNvPr id="43" name="Imagen 42">
            <a:extLst>
              <a:ext uri="{FF2B5EF4-FFF2-40B4-BE49-F238E27FC236}">
                <a16:creationId xmlns:a16="http://schemas.microsoft.com/office/drawing/2014/main" id="{451EF97E-72CD-A73D-6352-6070A95577F2}"/>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3592042"/>
            <a:ext cx="237451" cy="237451"/>
          </a:xfrm>
          <a:prstGeom prst="rect">
            <a:avLst/>
          </a:prstGeom>
        </p:spPr>
      </p:pic>
      <p:pic>
        <p:nvPicPr>
          <p:cNvPr id="44" name="Imagen 43">
            <a:extLst>
              <a:ext uri="{FF2B5EF4-FFF2-40B4-BE49-F238E27FC236}">
                <a16:creationId xmlns:a16="http://schemas.microsoft.com/office/drawing/2014/main" id="{6AE75ED4-B0FA-0244-12B6-81915DCFE09B}"/>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3592042"/>
            <a:ext cx="237451" cy="237451"/>
          </a:xfrm>
          <a:prstGeom prst="rect">
            <a:avLst/>
          </a:prstGeom>
        </p:spPr>
      </p:pic>
      <p:pic>
        <p:nvPicPr>
          <p:cNvPr id="45" name="Imagen 44">
            <a:extLst>
              <a:ext uri="{FF2B5EF4-FFF2-40B4-BE49-F238E27FC236}">
                <a16:creationId xmlns:a16="http://schemas.microsoft.com/office/drawing/2014/main" id="{C17DBB20-6CFD-FE29-F886-A89C2221B7A8}"/>
              </a:ext>
            </a:extLst>
          </p:cNvPr>
          <p:cNvPicPr>
            <a:picLocks noChangeAspect="1"/>
          </p:cNvPicPr>
          <p:nvPr/>
        </p:nvPicPr>
        <p:blipFill>
          <a:blip r:embed="rId7"/>
          <a:stretch>
            <a:fillRect/>
          </a:stretch>
        </p:blipFill>
        <p:spPr>
          <a:xfrm>
            <a:off x="6771171" y="4133660"/>
            <a:ext cx="237451" cy="237451"/>
          </a:xfrm>
          <a:prstGeom prst="rect">
            <a:avLst/>
          </a:prstGeom>
        </p:spPr>
      </p:pic>
      <p:pic>
        <p:nvPicPr>
          <p:cNvPr id="46" name="Imagen 45">
            <a:extLst>
              <a:ext uri="{FF2B5EF4-FFF2-40B4-BE49-F238E27FC236}">
                <a16:creationId xmlns:a16="http://schemas.microsoft.com/office/drawing/2014/main" id="{D313BD53-DFE1-9CBD-E8B9-D55A7434C317}"/>
              </a:ext>
            </a:extLst>
          </p:cNvPr>
          <p:cNvPicPr>
            <a:picLocks noChangeAspect="1"/>
          </p:cNvPicPr>
          <p:nvPr/>
        </p:nvPicPr>
        <p:blipFill>
          <a:blip r:embed="rId8">
            <a:duotone>
              <a:schemeClr val="bg2">
                <a:shade val="45000"/>
                <a:satMod val="135000"/>
              </a:schemeClr>
              <a:prstClr val="white"/>
            </a:duotone>
          </a:blip>
          <a:stretch>
            <a:fillRect/>
          </a:stretch>
        </p:blipFill>
        <p:spPr>
          <a:xfrm>
            <a:off x="7105835" y="4133660"/>
            <a:ext cx="240894" cy="237451"/>
          </a:xfrm>
          <a:prstGeom prst="rect">
            <a:avLst/>
          </a:prstGeom>
        </p:spPr>
      </p:pic>
      <p:pic>
        <p:nvPicPr>
          <p:cNvPr id="47" name="Imagen 46">
            <a:extLst>
              <a:ext uri="{FF2B5EF4-FFF2-40B4-BE49-F238E27FC236}">
                <a16:creationId xmlns:a16="http://schemas.microsoft.com/office/drawing/2014/main" id="{845C650D-1CC4-F43A-A5E1-92940B23FF0A}"/>
              </a:ext>
            </a:extLst>
          </p:cNvPr>
          <p:cNvPicPr>
            <a:picLocks noChangeAspect="1"/>
          </p:cNvPicPr>
          <p:nvPr/>
        </p:nvPicPr>
        <p:blipFill>
          <a:blip r:embed="rId9">
            <a:duotone>
              <a:schemeClr val="bg2">
                <a:shade val="45000"/>
                <a:satMod val="135000"/>
              </a:schemeClr>
              <a:prstClr val="white"/>
            </a:duotone>
          </a:blip>
          <a:stretch>
            <a:fillRect/>
          </a:stretch>
        </p:blipFill>
        <p:spPr>
          <a:xfrm>
            <a:off x="7444512" y="4133660"/>
            <a:ext cx="240894" cy="237451"/>
          </a:xfrm>
          <a:prstGeom prst="rect">
            <a:avLst/>
          </a:prstGeom>
        </p:spPr>
      </p:pic>
      <p:pic>
        <p:nvPicPr>
          <p:cNvPr id="48" name="Imagen 47">
            <a:extLst>
              <a:ext uri="{FF2B5EF4-FFF2-40B4-BE49-F238E27FC236}">
                <a16:creationId xmlns:a16="http://schemas.microsoft.com/office/drawing/2014/main" id="{E21355B8-09FC-0E82-8960-2BC9EAFEB4B9}"/>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4133660"/>
            <a:ext cx="237451" cy="237451"/>
          </a:xfrm>
          <a:prstGeom prst="rect">
            <a:avLst/>
          </a:prstGeom>
        </p:spPr>
      </p:pic>
      <p:pic>
        <p:nvPicPr>
          <p:cNvPr id="49" name="Imagen 48">
            <a:extLst>
              <a:ext uri="{FF2B5EF4-FFF2-40B4-BE49-F238E27FC236}">
                <a16:creationId xmlns:a16="http://schemas.microsoft.com/office/drawing/2014/main" id="{E160EE82-06CD-1DD7-784A-39FF1FE47946}"/>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4133660"/>
            <a:ext cx="237451" cy="237451"/>
          </a:xfrm>
          <a:prstGeom prst="rect">
            <a:avLst/>
          </a:prstGeom>
        </p:spPr>
      </p:pic>
      <p:pic>
        <p:nvPicPr>
          <p:cNvPr id="50" name="Imagen 49">
            <a:extLst>
              <a:ext uri="{FF2B5EF4-FFF2-40B4-BE49-F238E27FC236}">
                <a16:creationId xmlns:a16="http://schemas.microsoft.com/office/drawing/2014/main" id="{21EDF251-8C8B-1AE4-97A9-C6EE89D6D937}"/>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4133660"/>
            <a:ext cx="237451" cy="237451"/>
          </a:xfrm>
          <a:prstGeom prst="rect">
            <a:avLst/>
          </a:prstGeom>
        </p:spPr>
      </p:pic>
      <p:pic>
        <p:nvPicPr>
          <p:cNvPr id="51" name="Imagen 50">
            <a:extLst>
              <a:ext uri="{FF2B5EF4-FFF2-40B4-BE49-F238E27FC236}">
                <a16:creationId xmlns:a16="http://schemas.microsoft.com/office/drawing/2014/main" id="{25912B97-3DC0-23E1-1652-F23E2051A2C9}"/>
              </a:ext>
            </a:extLst>
          </p:cNvPr>
          <p:cNvPicPr>
            <a:picLocks noChangeAspect="1"/>
          </p:cNvPicPr>
          <p:nvPr/>
        </p:nvPicPr>
        <p:blipFill>
          <a:blip r:embed="rId7"/>
          <a:stretch>
            <a:fillRect/>
          </a:stretch>
        </p:blipFill>
        <p:spPr>
          <a:xfrm>
            <a:off x="6771171" y="4675276"/>
            <a:ext cx="237451" cy="237451"/>
          </a:xfrm>
          <a:prstGeom prst="rect">
            <a:avLst/>
          </a:prstGeom>
        </p:spPr>
      </p:pic>
      <p:pic>
        <p:nvPicPr>
          <p:cNvPr id="52" name="Imagen 51">
            <a:extLst>
              <a:ext uri="{FF2B5EF4-FFF2-40B4-BE49-F238E27FC236}">
                <a16:creationId xmlns:a16="http://schemas.microsoft.com/office/drawing/2014/main" id="{62AE9F82-E2A5-E7A9-D27D-7EF1444B214B}"/>
              </a:ext>
            </a:extLst>
          </p:cNvPr>
          <p:cNvPicPr>
            <a:picLocks noChangeAspect="1"/>
          </p:cNvPicPr>
          <p:nvPr/>
        </p:nvPicPr>
        <p:blipFill>
          <a:blip r:embed="rId8">
            <a:duotone>
              <a:schemeClr val="bg2">
                <a:shade val="45000"/>
                <a:satMod val="135000"/>
              </a:schemeClr>
              <a:prstClr val="white"/>
            </a:duotone>
          </a:blip>
          <a:stretch>
            <a:fillRect/>
          </a:stretch>
        </p:blipFill>
        <p:spPr>
          <a:xfrm>
            <a:off x="7105835" y="4675276"/>
            <a:ext cx="240894" cy="237451"/>
          </a:xfrm>
          <a:prstGeom prst="rect">
            <a:avLst/>
          </a:prstGeom>
        </p:spPr>
      </p:pic>
      <p:pic>
        <p:nvPicPr>
          <p:cNvPr id="53" name="Imagen 52">
            <a:extLst>
              <a:ext uri="{FF2B5EF4-FFF2-40B4-BE49-F238E27FC236}">
                <a16:creationId xmlns:a16="http://schemas.microsoft.com/office/drawing/2014/main" id="{3D8071D1-9381-DB69-CCFE-8F654F534255}"/>
              </a:ext>
            </a:extLst>
          </p:cNvPr>
          <p:cNvPicPr>
            <a:picLocks noChangeAspect="1"/>
          </p:cNvPicPr>
          <p:nvPr/>
        </p:nvPicPr>
        <p:blipFill>
          <a:blip r:embed="rId9">
            <a:duotone>
              <a:schemeClr val="bg2">
                <a:shade val="45000"/>
                <a:satMod val="135000"/>
              </a:schemeClr>
              <a:prstClr val="white"/>
            </a:duotone>
          </a:blip>
          <a:stretch>
            <a:fillRect/>
          </a:stretch>
        </p:blipFill>
        <p:spPr>
          <a:xfrm>
            <a:off x="7444512" y="4675276"/>
            <a:ext cx="240894" cy="237451"/>
          </a:xfrm>
          <a:prstGeom prst="rect">
            <a:avLst/>
          </a:prstGeom>
        </p:spPr>
      </p:pic>
      <p:pic>
        <p:nvPicPr>
          <p:cNvPr id="54" name="Imagen 53">
            <a:extLst>
              <a:ext uri="{FF2B5EF4-FFF2-40B4-BE49-F238E27FC236}">
                <a16:creationId xmlns:a16="http://schemas.microsoft.com/office/drawing/2014/main" id="{05E2EB81-3B1C-E7BC-A95A-62101C691577}"/>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4675276"/>
            <a:ext cx="237451" cy="237451"/>
          </a:xfrm>
          <a:prstGeom prst="rect">
            <a:avLst/>
          </a:prstGeom>
        </p:spPr>
      </p:pic>
      <p:pic>
        <p:nvPicPr>
          <p:cNvPr id="55" name="Imagen 54">
            <a:extLst>
              <a:ext uri="{FF2B5EF4-FFF2-40B4-BE49-F238E27FC236}">
                <a16:creationId xmlns:a16="http://schemas.microsoft.com/office/drawing/2014/main" id="{93707691-4EC9-7172-FACB-A49F9A0AD318}"/>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4675276"/>
            <a:ext cx="237451" cy="237451"/>
          </a:xfrm>
          <a:prstGeom prst="rect">
            <a:avLst/>
          </a:prstGeom>
        </p:spPr>
      </p:pic>
      <p:pic>
        <p:nvPicPr>
          <p:cNvPr id="56" name="Imagen 55">
            <a:extLst>
              <a:ext uri="{FF2B5EF4-FFF2-40B4-BE49-F238E27FC236}">
                <a16:creationId xmlns:a16="http://schemas.microsoft.com/office/drawing/2014/main" id="{8ABC4D8D-1DC5-E098-C705-A2B50BB6F076}"/>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4675276"/>
            <a:ext cx="237451" cy="237451"/>
          </a:xfrm>
          <a:prstGeom prst="rect">
            <a:avLst/>
          </a:prstGeom>
        </p:spPr>
      </p:pic>
      <p:pic>
        <p:nvPicPr>
          <p:cNvPr id="3" name="Imagen 2">
            <a:extLst>
              <a:ext uri="{FF2B5EF4-FFF2-40B4-BE49-F238E27FC236}">
                <a16:creationId xmlns:a16="http://schemas.microsoft.com/office/drawing/2014/main" id="{DECD6A0B-D839-E4AD-23AE-67C513DF28BB}"/>
              </a:ext>
            </a:extLst>
          </p:cNvPr>
          <p:cNvPicPr>
            <a:picLocks noChangeAspect="1"/>
          </p:cNvPicPr>
          <p:nvPr/>
        </p:nvPicPr>
        <p:blipFill>
          <a:blip r:embed="rId13"/>
          <a:stretch>
            <a:fillRect/>
          </a:stretch>
        </p:blipFill>
        <p:spPr>
          <a:xfrm>
            <a:off x="5192860" y="284626"/>
            <a:ext cx="2825977" cy="395586"/>
          </a:xfrm>
          <a:prstGeom prst="rect">
            <a:avLst/>
          </a:prstGeom>
        </p:spPr>
      </p:pic>
    </p:spTree>
    <p:extLst>
      <p:ext uri="{BB962C8B-B14F-4D97-AF65-F5344CB8AC3E}">
        <p14:creationId xmlns:p14="http://schemas.microsoft.com/office/powerpoint/2010/main" val="719333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5375E-0EC3-6805-9682-0E77CE359EFA}"/>
            </a:ext>
          </a:extLst>
        </p:cNvPr>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DFCCA327-61C5-3680-8E4C-DD88692A8C97}"/>
              </a:ext>
            </a:extLst>
          </p:cNvPr>
          <p:cNvGraphicFramePr>
            <a:graphicFrameLocks noChangeAspect="1"/>
          </p:cNvGraphicFramePr>
          <p:nvPr>
            <p:custDataLst>
              <p:tags r:id="rId1"/>
            </p:custDataLst>
            <p:extLst>
              <p:ext uri="{D42A27DB-BD31-4B8C-83A1-F6EECF244321}">
                <p14:modId xmlns:p14="http://schemas.microsoft.com/office/powerpoint/2010/main" val="10865135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5" imgW="425" imgH="424" progId="TCLayout.ActiveDocument.1">
                  <p:embed/>
                </p:oleObj>
              </mc:Choice>
              <mc:Fallback>
                <p:oleObj name="Diapositiva de think-cell" r:id="rId5" imgW="425" imgH="424" progId="TCLayout.ActiveDocument.1">
                  <p:embed/>
                  <p:pic>
                    <p:nvPicPr>
                      <p:cNvPr id="4" name="Objeto 3" hidden="1">
                        <a:extLst>
                          <a:ext uri="{FF2B5EF4-FFF2-40B4-BE49-F238E27FC236}">
                            <a16:creationId xmlns:a16="http://schemas.microsoft.com/office/drawing/2014/main" id="{DFCCA327-61C5-3680-8E4C-DD88692A8C97}"/>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ángulo 1" hidden="1">
            <a:extLst>
              <a:ext uri="{FF2B5EF4-FFF2-40B4-BE49-F238E27FC236}">
                <a16:creationId xmlns:a16="http://schemas.microsoft.com/office/drawing/2014/main" id="{6C394554-3022-9B88-1375-D6673B6D7166}"/>
              </a:ext>
            </a:extLst>
          </p:cNvPr>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8A0531C6-D5E8-0320-5628-4EE865ED5810}"/>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Casos de uso identificados (4/6) </a:t>
            </a:r>
          </a:p>
        </p:txBody>
      </p:sp>
      <p:graphicFrame>
        <p:nvGraphicFramePr>
          <p:cNvPr id="13" name="Table 13">
            <a:extLst>
              <a:ext uri="{FF2B5EF4-FFF2-40B4-BE49-F238E27FC236}">
                <a16:creationId xmlns:a16="http://schemas.microsoft.com/office/drawing/2014/main" id="{429D7E88-C746-674A-2F86-76D1F6A7C2D8}"/>
              </a:ext>
            </a:extLst>
          </p:cNvPr>
          <p:cNvGraphicFramePr>
            <a:graphicFrameLocks noGrp="1"/>
          </p:cNvGraphicFramePr>
          <p:nvPr>
            <p:extLst>
              <p:ext uri="{D42A27DB-BD31-4B8C-83A1-F6EECF244321}">
                <p14:modId xmlns:p14="http://schemas.microsoft.com/office/powerpoint/2010/main" val="2311499602"/>
              </p:ext>
            </p:extLst>
          </p:nvPr>
        </p:nvGraphicFramePr>
        <p:xfrm>
          <a:off x="0" y="891540"/>
          <a:ext cx="9144001" cy="4168758"/>
        </p:xfrm>
        <a:graphic>
          <a:graphicData uri="http://schemas.openxmlformats.org/drawingml/2006/table">
            <a:tbl>
              <a:tblPr firstRow="1" bandRow="1">
                <a:tableStyleId>{5940675A-B579-460E-94D1-54222C63F5DA}</a:tableStyleId>
              </a:tblPr>
              <a:tblGrid>
                <a:gridCol w="218321">
                  <a:extLst>
                    <a:ext uri="{9D8B030D-6E8A-4147-A177-3AD203B41FA5}">
                      <a16:colId xmlns:a16="http://schemas.microsoft.com/office/drawing/2014/main" val="743437951"/>
                    </a:ext>
                  </a:extLst>
                </a:gridCol>
                <a:gridCol w="3733658">
                  <a:extLst>
                    <a:ext uri="{9D8B030D-6E8A-4147-A177-3AD203B41FA5}">
                      <a16:colId xmlns:a16="http://schemas.microsoft.com/office/drawing/2014/main" val="518204848"/>
                    </a:ext>
                  </a:extLst>
                </a:gridCol>
                <a:gridCol w="1801121">
                  <a:extLst>
                    <a:ext uri="{9D8B030D-6E8A-4147-A177-3AD203B41FA5}">
                      <a16:colId xmlns:a16="http://schemas.microsoft.com/office/drawing/2014/main" val="4120952855"/>
                    </a:ext>
                  </a:extLst>
                </a:gridCol>
                <a:gridCol w="731520">
                  <a:extLst>
                    <a:ext uri="{9D8B030D-6E8A-4147-A177-3AD203B41FA5}">
                      <a16:colId xmlns:a16="http://schemas.microsoft.com/office/drawing/2014/main" val="2976079365"/>
                    </a:ext>
                  </a:extLst>
                </a:gridCol>
                <a:gridCol w="2441060">
                  <a:extLst>
                    <a:ext uri="{9D8B030D-6E8A-4147-A177-3AD203B41FA5}">
                      <a16:colId xmlns:a16="http://schemas.microsoft.com/office/drawing/2014/main" val="3912145583"/>
                    </a:ext>
                  </a:extLst>
                </a:gridCol>
                <a:gridCol w="218321">
                  <a:extLst>
                    <a:ext uri="{9D8B030D-6E8A-4147-A177-3AD203B41FA5}">
                      <a16:colId xmlns:a16="http://schemas.microsoft.com/office/drawing/2014/main" val="2650287538"/>
                    </a:ext>
                  </a:extLst>
                </a:gridCol>
              </a:tblGrid>
              <a:tr h="251598">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1000" b="1"/>
                        <a:t>Iniciativa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Documento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Página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Tecnología asociada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663434"/>
                  </a:ext>
                </a:extLst>
              </a:tr>
              <a:tr h="0">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375485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DATADIS: Plataforma común para la información de consumo eléctrico</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129</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01904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900"/>
                        <a:t>Proyecto AERIAL-CORE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135</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5710629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Electrónica de potencia en las redes de distribución</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141</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93774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Topologías de virtualización de IEDS con protocolo IEC61850</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146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67173267"/>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Gemelo digital de batería de ion-litio para servicios de balance</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153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56671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Propuesta de software inteligente para la operación de redes eléctricas</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159</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2747420"/>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Caracterización de la red eléctrica como medio de transmisión de servicios de banda ancha (BB-PLC)</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166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59771680"/>
                  </a:ext>
                </a:extLst>
              </a:tr>
            </a:tbl>
          </a:graphicData>
        </a:graphic>
      </p:graphicFrame>
      <p:cxnSp>
        <p:nvCxnSpPr>
          <p:cNvPr id="6" name="Straight Connector 5">
            <a:extLst>
              <a:ext uri="{FF2B5EF4-FFF2-40B4-BE49-F238E27FC236}">
                <a16:creationId xmlns:a16="http://schemas.microsoft.com/office/drawing/2014/main" id="{57B092B3-0900-A537-A8D2-D79BA14EF06D}"/>
              </a:ext>
            </a:extLst>
          </p:cNvPr>
          <p:cNvCxnSpPr>
            <a:cxnSpLocks/>
          </p:cNvCxnSpPr>
          <p:nvPr/>
        </p:nvCxnSpPr>
        <p:spPr bwMode="auto">
          <a:xfrm>
            <a:off x="281940" y="1143000"/>
            <a:ext cx="3604260" cy="0"/>
          </a:xfrm>
          <a:prstGeom prst="line">
            <a:avLst/>
          </a:prstGeom>
          <a:noFill/>
          <a:ln w="28575" cap="flat" cmpd="sng" algn="ctr">
            <a:solidFill>
              <a:srgbClr val="CA6048"/>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A61AE7F4-7504-39D8-B441-AD86C356751F}"/>
              </a:ext>
            </a:extLst>
          </p:cNvPr>
          <p:cNvCxnSpPr>
            <a:cxnSpLocks/>
          </p:cNvCxnSpPr>
          <p:nvPr/>
        </p:nvCxnSpPr>
        <p:spPr bwMode="auto">
          <a:xfrm>
            <a:off x="4015740" y="1143000"/>
            <a:ext cx="1656000" cy="0"/>
          </a:xfrm>
          <a:prstGeom prst="line">
            <a:avLst/>
          </a:prstGeom>
          <a:noFill/>
          <a:ln w="28575" cap="flat" cmpd="sng" algn="ctr">
            <a:solidFill>
              <a:srgbClr val="CA6048"/>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85C8A687-5DE8-3FF4-2371-043385DA10FC}"/>
              </a:ext>
            </a:extLst>
          </p:cNvPr>
          <p:cNvCxnSpPr>
            <a:cxnSpLocks/>
          </p:cNvCxnSpPr>
          <p:nvPr/>
        </p:nvCxnSpPr>
        <p:spPr bwMode="auto">
          <a:xfrm>
            <a:off x="5791200" y="1143000"/>
            <a:ext cx="685800" cy="0"/>
          </a:xfrm>
          <a:prstGeom prst="line">
            <a:avLst/>
          </a:prstGeom>
          <a:noFill/>
          <a:ln w="28575" cap="flat" cmpd="sng" algn="ctr">
            <a:solidFill>
              <a:srgbClr val="CA6048"/>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A87118EE-744D-31EA-89BE-96A3F57BC406}"/>
              </a:ext>
            </a:extLst>
          </p:cNvPr>
          <p:cNvCxnSpPr>
            <a:cxnSpLocks/>
          </p:cNvCxnSpPr>
          <p:nvPr/>
        </p:nvCxnSpPr>
        <p:spPr bwMode="auto">
          <a:xfrm>
            <a:off x="6644640" y="1143000"/>
            <a:ext cx="2118360" cy="0"/>
          </a:xfrm>
          <a:prstGeom prst="line">
            <a:avLst/>
          </a:prstGeom>
          <a:noFill/>
          <a:ln w="28575" cap="flat" cmpd="sng" algn="ctr">
            <a:solidFill>
              <a:srgbClr val="CA6048"/>
            </a:solidFill>
            <a:prstDash val="solid"/>
            <a:round/>
            <a:headEnd type="none" w="med" len="med"/>
            <a:tailEnd type="none" w="med" len="med"/>
          </a:ln>
          <a:effectLst/>
        </p:spPr>
      </p:cxnSp>
      <p:pic>
        <p:nvPicPr>
          <p:cNvPr id="12" name="Imagen 11">
            <a:extLst>
              <a:ext uri="{FF2B5EF4-FFF2-40B4-BE49-F238E27FC236}">
                <a16:creationId xmlns:a16="http://schemas.microsoft.com/office/drawing/2014/main" id="{CF5FA782-58D3-BF49-B470-F05CD0227037}"/>
              </a:ext>
            </a:extLst>
          </p:cNvPr>
          <p:cNvPicPr>
            <a:picLocks noChangeAspect="1"/>
          </p:cNvPicPr>
          <p:nvPr/>
        </p:nvPicPr>
        <p:blipFill>
          <a:blip r:embed="rId7">
            <a:duotone>
              <a:schemeClr val="bg2">
                <a:shade val="45000"/>
                <a:satMod val="135000"/>
              </a:schemeClr>
              <a:prstClr val="white"/>
            </a:duotone>
          </a:blip>
          <a:stretch>
            <a:fillRect/>
          </a:stretch>
        </p:blipFill>
        <p:spPr>
          <a:xfrm>
            <a:off x="6771171" y="1425570"/>
            <a:ext cx="237451" cy="237451"/>
          </a:xfrm>
          <a:prstGeom prst="rect">
            <a:avLst/>
          </a:prstGeom>
        </p:spPr>
      </p:pic>
      <p:pic>
        <p:nvPicPr>
          <p:cNvPr id="14" name="Imagen 13">
            <a:extLst>
              <a:ext uri="{FF2B5EF4-FFF2-40B4-BE49-F238E27FC236}">
                <a16:creationId xmlns:a16="http://schemas.microsoft.com/office/drawing/2014/main" id="{5765A804-B02F-B417-5CFA-2A61198A957A}"/>
              </a:ext>
            </a:extLst>
          </p:cNvPr>
          <p:cNvPicPr>
            <a:picLocks noChangeAspect="1"/>
          </p:cNvPicPr>
          <p:nvPr/>
        </p:nvPicPr>
        <p:blipFill>
          <a:blip r:embed="rId8"/>
          <a:stretch>
            <a:fillRect/>
          </a:stretch>
        </p:blipFill>
        <p:spPr>
          <a:xfrm>
            <a:off x="7105835" y="1425570"/>
            <a:ext cx="240894" cy="237451"/>
          </a:xfrm>
          <a:prstGeom prst="rect">
            <a:avLst/>
          </a:prstGeom>
        </p:spPr>
      </p:pic>
      <p:pic>
        <p:nvPicPr>
          <p:cNvPr id="15" name="Imagen 14">
            <a:extLst>
              <a:ext uri="{FF2B5EF4-FFF2-40B4-BE49-F238E27FC236}">
                <a16:creationId xmlns:a16="http://schemas.microsoft.com/office/drawing/2014/main" id="{60B93D21-1D41-3189-013A-6B8D141647D8}"/>
              </a:ext>
            </a:extLst>
          </p:cNvPr>
          <p:cNvPicPr>
            <a:picLocks noChangeAspect="1"/>
          </p:cNvPicPr>
          <p:nvPr/>
        </p:nvPicPr>
        <p:blipFill>
          <a:blip r:embed="rId9">
            <a:duotone>
              <a:schemeClr val="bg2">
                <a:shade val="45000"/>
                <a:satMod val="135000"/>
              </a:schemeClr>
              <a:prstClr val="white"/>
            </a:duotone>
          </a:blip>
          <a:stretch>
            <a:fillRect/>
          </a:stretch>
        </p:blipFill>
        <p:spPr>
          <a:xfrm>
            <a:off x="7444512" y="1425570"/>
            <a:ext cx="240894" cy="237451"/>
          </a:xfrm>
          <a:prstGeom prst="rect">
            <a:avLst/>
          </a:prstGeom>
        </p:spPr>
      </p:pic>
      <p:pic>
        <p:nvPicPr>
          <p:cNvPr id="16" name="Imagen 15">
            <a:extLst>
              <a:ext uri="{FF2B5EF4-FFF2-40B4-BE49-F238E27FC236}">
                <a16:creationId xmlns:a16="http://schemas.microsoft.com/office/drawing/2014/main" id="{E36A3218-1168-495F-E75E-8D1E55E4B42E}"/>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1425570"/>
            <a:ext cx="237451" cy="237451"/>
          </a:xfrm>
          <a:prstGeom prst="rect">
            <a:avLst/>
          </a:prstGeom>
        </p:spPr>
      </p:pic>
      <p:pic>
        <p:nvPicPr>
          <p:cNvPr id="17" name="Imagen 16">
            <a:extLst>
              <a:ext uri="{FF2B5EF4-FFF2-40B4-BE49-F238E27FC236}">
                <a16:creationId xmlns:a16="http://schemas.microsoft.com/office/drawing/2014/main" id="{88B1A2A7-B842-CBD4-E6E7-4A8264BF3780}"/>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1425570"/>
            <a:ext cx="237451" cy="237451"/>
          </a:xfrm>
          <a:prstGeom prst="rect">
            <a:avLst/>
          </a:prstGeom>
        </p:spPr>
      </p:pic>
      <p:pic>
        <p:nvPicPr>
          <p:cNvPr id="18" name="Imagen 17">
            <a:extLst>
              <a:ext uri="{FF2B5EF4-FFF2-40B4-BE49-F238E27FC236}">
                <a16:creationId xmlns:a16="http://schemas.microsoft.com/office/drawing/2014/main" id="{C40C329A-11AF-EAC7-2675-BBE396FBD034}"/>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1425570"/>
            <a:ext cx="237451" cy="237451"/>
          </a:xfrm>
          <a:prstGeom prst="rect">
            <a:avLst/>
          </a:prstGeom>
        </p:spPr>
      </p:pic>
      <p:pic>
        <p:nvPicPr>
          <p:cNvPr id="19" name="Imagen 18">
            <a:extLst>
              <a:ext uri="{FF2B5EF4-FFF2-40B4-BE49-F238E27FC236}">
                <a16:creationId xmlns:a16="http://schemas.microsoft.com/office/drawing/2014/main" id="{F88158CE-8781-B4EA-DA22-B9D85054588F}"/>
              </a:ext>
            </a:extLst>
          </p:cNvPr>
          <p:cNvPicPr>
            <a:picLocks noChangeAspect="1"/>
          </p:cNvPicPr>
          <p:nvPr/>
        </p:nvPicPr>
        <p:blipFill>
          <a:blip r:embed="rId7">
            <a:duotone>
              <a:schemeClr val="bg2">
                <a:shade val="45000"/>
                <a:satMod val="135000"/>
              </a:schemeClr>
              <a:prstClr val="white"/>
            </a:duotone>
          </a:blip>
          <a:stretch>
            <a:fillRect/>
          </a:stretch>
        </p:blipFill>
        <p:spPr>
          <a:xfrm>
            <a:off x="6771171" y="1967188"/>
            <a:ext cx="237451" cy="237451"/>
          </a:xfrm>
          <a:prstGeom prst="rect">
            <a:avLst/>
          </a:prstGeom>
        </p:spPr>
      </p:pic>
      <p:pic>
        <p:nvPicPr>
          <p:cNvPr id="20" name="Imagen 19">
            <a:extLst>
              <a:ext uri="{FF2B5EF4-FFF2-40B4-BE49-F238E27FC236}">
                <a16:creationId xmlns:a16="http://schemas.microsoft.com/office/drawing/2014/main" id="{DBC52EF2-40E8-E141-9C26-F9C0E0246081}"/>
              </a:ext>
            </a:extLst>
          </p:cNvPr>
          <p:cNvPicPr>
            <a:picLocks noChangeAspect="1"/>
          </p:cNvPicPr>
          <p:nvPr/>
        </p:nvPicPr>
        <p:blipFill>
          <a:blip r:embed="rId8"/>
          <a:stretch>
            <a:fillRect/>
          </a:stretch>
        </p:blipFill>
        <p:spPr>
          <a:xfrm>
            <a:off x="7105835" y="1967188"/>
            <a:ext cx="240894" cy="237451"/>
          </a:xfrm>
          <a:prstGeom prst="rect">
            <a:avLst/>
          </a:prstGeom>
        </p:spPr>
      </p:pic>
      <p:pic>
        <p:nvPicPr>
          <p:cNvPr id="21" name="Imagen 20">
            <a:extLst>
              <a:ext uri="{FF2B5EF4-FFF2-40B4-BE49-F238E27FC236}">
                <a16:creationId xmlns:a16="http://schemas.microsoft.com/office/drawing/2014/main" id="{FE9D1640-5C79-A97A-8A85-AE1B6A518AAB}"/>
              </a:ext>
            </a:extLst>
          </p:cNvPr>
          <p:cNvPicPr>
            <a:picLocks noChangeAspect="1"/>
          </p:cNvPicPr>
          <p:nvPr/>
        </p:nvPicPr>
        <p:blipFill>
          <a:blip r:embed="rId9">
            <a:duotone>
              <a:schemeClr val="bg2">
                <a:shade val="45000"/>
                <a:satMod val="135000"/>
              </a:schemeClr>
              <a:prstClr val="white"/>
            </a:duotone>
          </a:blip>
          <a:stretch>
            <a:fillRect/>
          </a:stretch>
        </p:blipFill>
        <p:spPr>
          <a:xfrm>
            <a:off x="7444512" y="1967188"/>
            <a:ext cx="240894" cy="237451"/>
          </a:xfrm>
          <a:prstGeom prst="rect">
            <a:avLst/>
          </a:prstGeom>
        </p:spPr>
      </p:pic>
      <p:pic>
        <p:nvPicPr>
          <p:cNvPr id="22" name="Imagen 21">
            <a:extLst>
              <a:ext uri="{FF2B5EF4-FFF2-40B4-BE49-F238E27FC236}">
                <a16:creationId xmlns:a16="http://schemas.microsoft.com/office/drawing/2014/main" id="{0F567498-20C0-E723-4BA7-23E6871A04E9}"/>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1967188"/>
            <a:ext cx="237451" cy="237451"/>
          </a:xfrm>
          <a:prstGeom prst="rect">
            <a:avLst/>
          </a:prstGeom>
        </p:spPr>
      </p:pic>
      <p:pic>
        <p:nvPicPr>
          <p:cNvPr id="23" name="Imagen 22">
            <a:extLst>
              <a:ext uri="{FF2B5EF4-FFF2-40B4-BE49-F238E27FC236}">
                <a16:creationId xmlns:a16="http://schemas.microsoft.com/office/drawing/2014/main" id="{0B61ABD0-1948-D2D0-6317-0BBC77B89F80}"/>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1967188"/>
            <a:ext cx="237451" cy="237451"/>
          </a:xfrm>
          <a:prstGeom prst="rect">
            <a:avLst/>
          </a:prstGeom>
        </p:spPr>
      </p:pic>
      <p:pic>
        <p:nvPicPr>
          <p:cNvPr id="24" name="Imagen 23">
            <a:extLst>
              <a:ext uri="{FF2B5EF4-FFF2-40B4-BE49-F238E27FC236}">
                <a16:creationId xmlns:a16="http://schemas.microsoft.com/office/drawing/2014/main" id="{130428BE-0E7C-FADF-9E44-9BB228B5D80C}"/>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1967188"/>
            <a:ext cx="237451" cy="237451"/>
          </a:xfrm>
          <a:prstGeom prst="rect">
            <a:avLst/>
          </a:prstGeom>
        </p:spPr>
      </p:pic>
      <p:pic>
        <p:nvPicPr>
          <p:cNvPr id="25" name="Imagen 24">
            <a:extLst>
              <a:ext uri="{FF2B5EF4-FFF2-40B4-BE49-F238E27FC236}">
                <a16:creationId xmlns:a16="http://schemas.microsoft.com/office/drawing/2014/main" id="{B2751E6F-E83B-4FCB-1E56-24F0AD6039B1}"/>
              </a:ext>
            </a:extLst>
          </p:cNvPr>
          <p:cNvPicPr>
            <a:picLocks noChangeAspect="1"/>
          </p:cNvPicPr>
          <p:nvPr/>
        </p:nvPicPr>
        <p:blipFill>
          <a:blip r:embed="rId7"/>
          <a:stretch>
            <a:fillRect/>
          </a:stretch>
        </p:blipFill>
        <p:spPr>
          <a:xfrm>
            <a:off x="6771171" y="2508806"/>
            <a:ext cx="237451" cy="237451"/>
          </a:xfrm>
          <a:prstGeom prst="rect">
            <a:avLst/>
          </a:prstGeom>
        </p:spPr>
      </p:pic>
      <p:pic>
        <p:nvPicPr>
          <p:cNvPr id="26" name="Imagen 25">
            <a:extLst>
              <a:ext uri="{FF2B5EF4-FFF2-40B4-BE49-F238E27FC236}">
                <a16:creationId xmlns:a16="http://schemas.microsoft.com/office/drawing/2014/main" id="{48392252-08B2-630B-9563-FC5CD9AD336A}"/>
              </a:ext>
            </a:extLst>
          </p:cNvPr>
          <p:cNvPicPr>
            <a:picLocks noChangeAspect="1"/>
          </p:cNvPicPr>
          <p:nvPr/>
        </p:nvPicPr>
        <p:blipFill>
          <a:blip r:embed="rId8">
            <a:duotone>
              <a:schemeClr val="bg2">
                <a:shade val="45000"/>
                <a:satMod val="135000"/>
              </a:schemeClr>
              <a:prstClr val="white"/>
            </a:duotone>
          </a:blip>
          <a:stretch>
            <a:fillRect/>
          </a:stretch>
        </p:blipFill>
        <p:spPr>
          <a:xfrm>
            <a:off x="7105835" y="2508806"/>
            <a:ext cx="240894" cy="237451"/>
          </a:xfrm>
          <a:prstGeom prst="rect">
            <a:avLst/>
          </a:prstGeom>
        </p:spPr>
      </p:pic>
      <p:pic>
        <p:nvPicPr>
          <p:cNvPr id="27" name="Imagen 26">
            <a:extLst>
              <a:ext uri="{FF2B5EF4-FFF2-40B4-BE49-F238E27FC236}">
                <a16:creationId xmlns:a16="http://schemas.microsoft.com/office/drawing/2014/main" id="{B783AAE4-CAB9-B009-C5C4-9B17D55A4AEA}"/>
              </a:ext>
            </a:extLst>
          </p:cNvPr>
          <p:cNvPicPr>
            <a:picLocks noChangeAspect="1"/>
          </p:cNvPicPr>
          <p:nvPr/>
        </p:nvPicPr>
        <p:blipFill>
          <a:blip r:embed="rId9">
            <a:duotone>
              <a:schemeClr val="bg2">
                <a:shade val="45000"/>
                <a:satMod val="135000"/>
              </a:schemeClr>
              <a:prstClr val="white"/>
            </a:duotone>
          </a:blip>
          <a:stretch>
            <a:fillRect/>
          </a:stretch>
        </p:blipFill>
        <p:spPr>
          <a:xfrm>
            <a:off x="7444512" y="2508806"/>
            <a:ext cx="240894" cy="237451"/>
          </a:xfrm>
          <a:prstGeom prst="rect">
            <a:avLst/>
          </a:prstGeom>
        </p:spPr>
      </p:pic>
      <p:pic>
        <p:nvPicPr>
          <p:cNvPr id="28" name="Imagen 27">
            <a:extLst>
              <a:ext uri="{FF2B5EF4-FFF2-40B4-BE49-F238E27FC236}">
                <a16:creationId xmlns:a16="http://schemas.microsoft.com/office/drawing/2014/main" id="{DB36C04F-D74C-80F1-FA3C-139A3DEB5D23}"/>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2508806"/>
            <a:ext cx="237451" cy="237451"/>
          </a:xfrm>
          <a:prstGeom prst="rect">
            <a:avLst/>
          </a:prstGeom>
        </p:spPr>
      </p:pic>
      <p:pic>
        <p:nvPicPr>
          <p:cNvPr id="29" name="Imagen 28">
            <a:extLst>
              <a:ext uri="{FF2B5EF4-FFF2-40B4-BE49-F238E27FC236}">
                <a16:creationId xmlns:a16="http://schemas.microsoft.com/office/drawing/2014/main" id="{D750F16D-E6D0-7C40-C6A8-39A021C915D5}"/>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2508806"/>
            <a:ext cx="237451" cy="237451"/>
          </a:xfrm>
          <a:prstGeom prst="rect">
            <a:avLst/>
          </a:prstGeom>
        </p:spPr>
      </p:pic>
      <p:pic>
        <p:nvPicPr>
          <p:cNvPr id="30" name="Imagen 29">
            <a:extLst>
              <a:ext uri="{FF2B5EF4-FFF2-40B4-BE49-F238E27FC236}">
                <a16:creationId xmlns:a16="http://schemas.microsoft.com/office/drawing/2014/main" id="{A46A9494-938A-13D0-1C44-D04D385DBFC6}"/>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2508806"/>
            <a:ext cx="237451" cy="237451"/>
          </a:xfrm>
          <a:prstGeom prst="rect">
            <a:avLst/>
          </a:prstGeom>
        </p:spPr>
      </p:pic>
      <p:pic>
        <p:nvPicPr>
          <p:cNvPr id="31" name="Imagen 30">
            <a:extLst>
              <a:ext uri="{FF2B5EF4-FFF2-40B4-BE49-F238E27FC236}">
                <a16:creationId xmlns:a16="http://schemas.microsoft.com/office/drawing/2014/main" id="{CD6471D7-1A71-3743-23BC-8C4672A2B6B5}"/>
              </a:ext>
            </a:extLst>
          </p:cNvPr>
          <p:cNvPicPr>
            <a:picLocks noChangeAspect="1"/>
          </p:cNvPicPr>
          <p:nvPr/>
        </p:nvPicPr>
        <p:blipFill>
          <a:blip r:embed="rId7">
            <a:duotone>
              <a:schemeClr val="bg2">
                <a:shade val="45000"/>
                <a:satMod val="135000"/>
              </a:schemeClr>
              <a:prstClr val="white"/>
            </a:duotone>
          </a:blip>
          <a:stretch>
            <a:fillRect/>
          </a:stretch>
        </p:blipFill>
        <p:spPr>
          <a:xfrm>
            <a:off x="6771171" y="3050424"/>
            <a:ext cx="237451" cy="237451"/>
          </a:xfrm>
          <a:prstGeom prst="rect">
            <a:avLst/>
          </a:prstGeom>
        </p:spPr>
      </p:pic>
      <p:pic>
        <p:nvPicPr>
          <p:cNvPr id="32" name="Imagen 31">
            <a:extLst>
              <a:ext uri="{FF2B5EF4-FFF2-40B4-BE49-F238E27FC236}">
                <a16:creationId xmlns:a16="http://schemas.microsoft.com/office/drawing/2014/main" id="{EBACD42C-187F-3DC1-4644-3109A1E5D907}"/>
              </a:ext>
            </a:extLst>
          </p:cNvPr>
          <p:cNvPicPr>
            <a:picLocks noChangeAspect="1"/>
          </p:cNvPicPr>
          <p:nvPr/>
        </p:nvPicPr>
        <p:blipFill>
          <a:blip r:embed="rId8"/>
          <a:stretch>
            <a:fillRect/>
          </a:stretch>
        </p:blipFill>
        <p:spPr>
          <a:xfrm>
            <a:off x="7105835" y="3050424"/>
            <a:ext cx="240894" cy="237451"/>
          </a:xfrm>
          <a:prstGeom prst="rect">
            <a:avLst/>
          </a:prstGeom>
        </p:spPr>
      </p:pic>
      <p:pic>
        <p:nvPicPr>
          <p:cNvPr id="33" name="Imagen 32">
            <a:extLst>
              <a:ext uri="{FF2B5EF4-FFF2-40B4-BE49-F238E27FC236}">
                <a16:creationId xmlns:a16="http://schemas.microsoft.com/office/drawing/2014/main" id="{94DC1760-D5E2-C7BF-46AC-1238E4EE6D47}"/>
              </a:ext>
            </a:extLst>
          </p:cNvPr>
          <p:cNvPicPr>
            <a:picLocks noChangeAspect="1"/>
          </p:cNvPicPr>
          <p:nvPr/>
        </p:nvPicPr>
        <p:blipFill>
          <a:blip r:embed="rId9">
            <a:duotone>
              <a:schemeClr val="bg2">
                <a:shade val="45000"/>
                <a:satMod val="135000"/>
              </a:schemeClr>
              <a:prstClr val="white"/>
            </a:duotone>
          </a:blip>
          <a:stretch>
            <a:fillRect/>
          </a:stretch>
        </p:blipFill>
        <p:spPr>
          <a:xfrm>
            <a:off x="7444512" y="3050424"/>
            <a:ext cx="240894" cy="237451"/>
          </a:xfrm>
          <a:prstGeom prst="rect">
            <a:avLst/>
          </a:prstGeom>
        </p:spPr>
      </p:pic>
      <p:pic>
        <p:nvPicPr>
          <p:cNvPr id="34" name="Imagen 33">
            <a:extLst>
              <a:ext uri="{FF2B5EF4-FFF2-40B4-BE49-F238E27FC236}">
                <a16:creationId xmlns:a16="http://schemas.microsoft.com/office/drawing/2014/main" id="{BC3961AC-DDC6-ABA4-BE8A-1F7F5852103E}"/>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3050424"/>
            <a:ext cx="237451" cy="237451"/>
          </a:xfrm>
          <a:prstGeom prst="rect">
            <a:avLst/>
          </a:prstGeom>
        </p:spPr>
      </p:pic>
      <p:pic>
        <p:nvPicPr>
          <p:cNvPr id="35" name="Imagen 34">
            <a:extLst>
              <a:ext uri="{FF2B5EF4-FFF2-40B4-BE49-F238E27FC236}">
                <a16:creationId xmlns:a16="http://schemas.microsoft.com/office/drawing/2014/main" id="{B89DE7D6-12CD-34A6-044F-CFD8734C4617}"/>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3050424"/>
            <a:ext cx="237451" cy="237451"/>
          </a:xfrm>
          <a:prstGeom prst="rect">
            <a:avLst/>
          </a:prstGeom>
        </p:spPr>
      </p:pic>
      <p:pic>
        <p:nvPicPr>
          <p:cNvPr id="36" name="Imagen 35">
            <a:extLst>
              <a:ext uri="{FF2B5EF4-FFF2-40B4-BE49-F238E27FC236}">
                <a16:creationId xmlns:a16="http://schemas.microsoft.com/office/drawing/2014/main" id="{DE673A81-A78F-5F63-F23F-56C533322904}"/>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3050424"/>
            <a:ext cx="237451" cy="237451"/>
          </a:xfrm>
          <a:prstGeom prst="rect">
            <a:avLst/>
          </a:prstGeom>
        </p:spPr>
      </p:pic>
      <p:pic>
        <p:nvPicPr>
          <p:cNvPr id="37" name="Imagen 36">
            <a:extLst>
              <a:ext uri="{FF2B5EF4-FFF2-40B4-BE49-F238E27FC236}">
                <a16:creationId xmlns:a16="http://schemas.microsoft.com/office/drawing/2014/main" id="{AE6286C5-1EA0-93FA-EA90-E34F529D26D7}"/>
              </a:ext>
            </a:extLst>
          </p:cNvPr>
          <p:cNvPicPr>
            <a:picLocks noChangeAspect="1"/>
          </p:cNvPicPr>
          <p:nvPr/>
        </p:nvPicPr>
        <p:blipFill>
          <a:blip r:embed="rId7">
            <a:duotone>
              <a:schemeClr val="bg2">
                <a:shade val="45000"/>
                <a:satMod val="135000"/>
              </a:schemeClr>
              <a:prstClr val="white"/>
            </a:duotone>
          </a:blip>
          <a:stretch>
            <a:fillRect/>
          </a:stretch>
        </p:blipFill>
        <p:spPr>
          <a:xfrm>
            <a:off x="6771171" y="3592042"/>
            <a:ext cx="237451" cy="237451"/>
          </a:xfrm>
          <a:prstGeom prst="rect">
            <a:avLst/>
          </a:prstGeom>
        </p:spPr>
      </p:pic>
      <p:pic>
        <p:nvPicPr>
          <p:cNvPr id="38" name="Imagen 37">
            <a:extLst>
              <a:ext uri="{FF2B5EF4-FFF2-40B4-BE49-F238E27FC236}">
                <a16:creationId xmlns:a16="http://schemas.microsoft.com/office/drawing/2014/main" id="{FB3A1DE5-2B21-15E5-C873-9613473EE04D}"/>
              </a:ext>
            </a:extLst>
          </p:cNvPr>
          <p:cNvPicPr>
            <a:picLocks noChangeAspect="1"/>
          </p:cNvPicPr>
          <p:nvPr/>
        </p:nvPicPr>
        <p:blipFill>
          <a:blip r:embed="rId8"/>
          <a:stretch>
            <a:fillRect/>
          </a:stretch>
        </p:blipFill>
        <p:spPr>
          <a:xfrm>
            <a:off x="7105835" y="3592042"/>
            <a:ext cx="240894" cy="237451"/>
          </a:xfrm>
          <a:prstGeom prst="rect">
            <a:avLst/>
          </a:prstGeom>
        </p:spPr>
      </p:pic>
      <p:pic>
        <p:nvPicPr>
          <p:cNvPr id="39" name="Imagen 38">
            <a:extLst>
              <a:ext uri="{FF2B5EF4-FFF2-40B4-BE49-F238E27FC236}">
                <a16:creationId xmlns:a16="http://schemas.microsoft.com/office/drawing/2014/main" id="{4FB01639-BEAF-E712-DAAE-82F0C3ECA7BD}"/>
              </a:ext>
            </a:extLst>
          </p:cNvPr>
          <p:cNvPicPr>
            <a:picLocks noChangeAspect="1"/>
          </p:cNvPicPr>
          <p:nvPr/>
        </p:nvPicPr>
        <p:blipFill>
          <a:blip r:embed="rId9">
            <a:duotone>
              <a:schemeClr val="bg2">
                <a:shade val="45000"/>
                <a:satMod val="135000"/>
              </a:schemeClr>
              <a:prstClr val="white"/>
            </a:duotone>
          </a:blip>
          <a:stretch>
            <a:fillRect/>
          </a:stretch>
        </p:blipFill>
        <p:spPr>
          <a:xfrm>
            <a:off x="7444512" y="3592042"/>
            <a:ext cx="240894" cy="237451"/>
          </a:xfrm>
          <a:prstGeom prst="rect">
            <a:avLst/>
          </a:prstGeom>
        </p:spPr>
      </p:pic>
      <p:pic>
        <p:nvPicPr>
          <p:cNvPr id="40" name="Imagen 39">
            <a:extLst>
              <a:ext uri="{FF2B5EF4-FFF2-40B4-BE49-F238E27FC236}">
                <a16:creationId xmlns:a16="http://schemas.microsoft.com/office/drawing/2014/main" id="{BB4AF30F-215A-D935-A1D3-295A5A23990C}"/>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3592042"/>
            <a:ext cx="237451" cy="237451"/>
          </a:xfrm>
          <a:prstGeom prst="rect">
            <a:avLst/>
          </a:prstGeom>
        </p:spPr>
      </p:pic>
      <p:pic>
        <p:nvPicPr>
          <p:cNvPr id="41" name="Imagen 40">
            <a:extLst>
              <a:ext uri="{FF2B5EF4-FFF2-40B4-BE49-F238E27FC236}">
                <a16:creationId xmlns:a16="http://schemas.microsoft.com/office/drawing/2014/main" id="{423E52FE-94E0-3948-49A7-7C30315B28B3}"/>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3592042"/>
            <a:ext cx="237451" cy="237451"/>
          </a:xfrm>
          <a:prstGeom prst="rect">
            <a:avLst/>
          </a:prstGeom>
        </p:spPr>
      </p:pic>
      <p:pic>
        <p:nvPicPr>
          <p:cNvPr id="42" name="Imagen 41">
            <a:extLst>
              <a:ext uri="{FF2B5EF4-FFF2-40B4-BE49-F238E27FC236}">
                <a16:creationId xmlns:a16="http://schemas.microsoft.com/office/drawing/2014/main" id="{1D4856A5-B4D3-EA6C-4BB9-7E94B840C06C}"/>
              </a:ext>
            </a:extLst>
          </p:cNvPr>
          <p:cNvPicPr>
            <a:picLocks noChangeAspect="1"/>
          </p:cNvPicPr>
          <p:nvPr/>
        </p:nvPicPr>
        <p:blipFill>
          <a:blip r:embed="rId12"/>
          <a:stretch>
            <a:fillRect/>
          </a:stretch>
        </p:blipFill>
        <p:spPr>
          <a:xfrm>
            <a:off x="8450811" y="3592042"/>
            <a:ext cx="237451" cy="237451"/>
          </a:xfrm>
          <a:prstGeom prst="rect">
            <a:avLst/>
          </a:prstGeom>
        </p:spPr>
      </p:pic>
      <p:pic>
        <p:nvPicPr>
          <p:cNvPr id="43" name="Imagen 42">
            <a:extLst>
              <a:ext uri="{FF2B5EF4-FFF2-40B4-BE49-F238E27FC236}">
                <a16:creationId xmlns:a16="http://schemas.microsoft.com/office/drawing/2014/main" id="{FEDE4715-6504-C9E1-394A-5A1118912335}"/>
              </a:ext>
            </a:extLst>
          </p:cNvPr>
          <p:cNvPicPr>
            <a:picLocks noChangeAspect="1"/>
          </p:cNvPicPr>
          <p:nvPr/>
        </p:nvPicPr>
        <p:blipFill>
          <a:blip r:embed="rId7"/>
          <a:stretch>
            <a:fillRect/>
          </a:stretch>
        </p:blipFill>
        <p:spPr>
          <a:xfrm>
            <a:off x="6771171" y="4133660"/>
            <a:ext cx="237451" cy="237451"/>
          </a:xfrm>
          <a:prstGeom prst="rect">
            <a:avLst/>
          </a:prstGeom>
        </p:spPr>
      </p:pic>
      <p:pic>
        <p:nvPicPr>
          <p:cNvPr id="44" name="Imagen 43">
            <a:extLst>
              <a:ext uri="{FF2B5EF4-FFF2-40B4-BE49-F238E27FC236}">
                <a16:creationId xmlns:a16="http://schemas.microsoft.com/office/drawing/2014/main" id="{14C47670-8B43-84F9-4FF3-085CC6CC9CA4}"/>
              </a:ext>
            </a:extLst>
          </p:cNvPr>
          <p:cNvPicPr>
            <a:picLocks noChangeAspect="1"/>
          </p:cNvPicPr>
          <p:nvPr/>
        </p:nvPicPr>
        <p:blipFill>
          <a:blip r:embed="rId8">
            <a:duotone>
              <a:schemeClr val="bg2">
                <a:shade val="45000"/>
                <a:satMod val="135000"/>
              </a:schemeClr>
              <a:prstClr val="white"/>
            </a:duotone>
          </a:blip>
          <a:stretch>
            <a:fillRect/>
          </a:stretch>
        </p:blipFill>
        <p:spPr>
          <a:xfrm>
            <a:off x="7105835" y="4133660"/>
            <a:ext cx="240894" cy="237451"/>
          </a:xfrm>
          <a:prstGeom prst="rect">
            <a:avLst/>
          </a:prstGeom>
        </p:spPr>
      </p:pic>
      <p:pic>
        <p:nvPicPr>
          <p:cNvPr id="45" name="Imagen 44">
            <a:extLst>
              <a:ext uri="{FF2B5EF4-FFF2-40B4-BE49-F238E27FC236}">
                <a16:creationId xmlns:a16="http://schemas.microsoft.com/office/drawing/2014/main" id="{A2E6200B-ECC9-A3FA-73F8-9BFA051D4019}"/>
              </a:ext>
            </a:extLst>
          </p:cNvPr>
          <p:cNvPicPr>
            <a:picLocks noChangeAspect="1"/>
          </p:cNvPicPr>
          <p:nvPr/>
        </p:nvPicPr>
        <p:blipFill>
          <a:blip r:embed="rId9">
            <a:duotone>
              <a:schemeClr val="bg2">
                <a:shade val="45000"/>
                <a:satMod val="135000"/>
              </a:schemeClr>
              <a:prstClr val="white"/>
            </a:duotone>
          </a:blip>
          <a:stretch>
            <a:fillRect/>
          </a:stretch>
        </p:blipFill>
        <p:spPr>
          <a:xfrm>
            <a:off x="7444512" y="4133660"/>
            <a:ext cx="240894" cy="237451"/>
          </a:xfrm>
          <a:prstGeom prst="rect">
            <a:avLst/>
          </a:prstGeom>
        </p:spPr>
      </p:pic>
      <p:pic>
        <p:nvPicPr>
          <p:cNvPr id="46" name="Imagen 45">
            <a:extLst>
              <a:ext uri="{FF2B5EF4-FFF2-40B4-BE49-F238E27FC236}">
                <a16:creationId xmlns:a16="http://schemas.microsoft.com/office/drawing/2014/main" id="{5A557D43-1198-B295-6FA6-5FD684889986}"/>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4133660"/>
            <a:ext cx="237451" cy="237451"/>
          </a:xfrm>
          <a:prstGeom prst="rect">
            <a:avLst/>
          </a:prstGeom>
        </p:spPr>
      </p:pic>
      <p:pic>
        <p:nvPicPr>
          <p:cNvPr id="47" name="Imagen 46">
            <a:extLst>
              <a:ext uri="{FF2B5EF4-FFF2-40B4-BE49-F238E27FC236}">
                <a16:creationId xmlns:a16="http://schemas.microsoft.com/office/drawing/2014/main" id="{843FFC69-0309-3550-906A-0D6E3012584E}"/>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4133660"/>
            <a:ext cx="237451" cy="237451"/>
          </a:xfrm>
          <a:prstGeom prst="rect">
            <a:avLst/>
          </a:prstGeom>
        </p:spPr>
      </p:pic>
      <p:pic>
        <p:nvPicPr>
          <p:cNvPr id="48" name="Imagen 47">
            <a:extLst>
              <a:ext uri="{FF2B5EF4-FFF2-40B4-BE49-F238E27FC236}">
                <a16:creationId xmlns:a16="http://schemas.microsoft.com/office/drawing/2014/main" id="{455159BE-1D7C-D189-5069-D6AC0D35E94D}"/>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4133660"/>
            <a:ext cx="237451" cy="237451"/>
          </a:xfrm>
          <a:prstGeom prst="rect">
            <a:avLst/>
          </a:prstGeom>
        </p:spPr>
      </p:pic>
      <p:pic>
        <p:nvPicPr>
          <p:cNvPr id="49" name="Imagen 48">
            <a:extLst>
              <a:ext uri="{FF2B5EF4-FFF2-40B4-BE49-F238E27FC236}">
                <a16:creationId xmlns:a16="http://schemas.microsoft.com/office/drawing/2014/main" id="{69E3F01A-22AD-D0BD-7A21-8A7F707F3AA1}"/>
              </a:ext>
            </a:extLst>
          </p:cNvPr>
          <p:cNvPicPr>
            <a:picLocks noChangeAspect="1"/>
          </p:cNvPicPr>
          <p:nvPr/>
        </p:nvPicPr>
        <p:blipFill>
          <a:blip r:embed="rId7"/>
          <a:stretch>
            <a:fillRect/>
          </a:stretch>
        </p:blipFill>
        <p:spPr>
          <a:xfrm>
            <a:off x="6771171" y="4675276"/>
            <a:ext cx="237451" cy="237451"/>
          </a:xfrm>
          <a:prstGeom prst="rect">
            <a:avLst/>
          </a:prstGeom>
        </p:spPr>
      </p:pic>
      <p:pic>
        <p:nvPicPr>
          <p:cNvPr id="50" name="Imagen 49">
            <a:extLst>
              <a:ext uri="{FF2B5EF4-FFF2-40B4-BE49-F238E27FC236}">
                <a16:creationId xmlns:a16="http://schemas.microsoft.com/office/drawing/2014/main" id="{E1380012-BB8E-2F03-B28D-100F3AC82FE0}"/>
              </a:ext>
            </a:extLst>
          </p:cNvPr>
          <p:cNvPicPr>
            <a:picLocks noChangeAspect="1"/>
          </p:cNvPicPr>
          <p:nvPr/>
        </p:nvPicPr>
        <p:blipFill>
          <a:blip r:embed="rId8"/>
          <a:stretch>
            <a:fillRect/>
          </a:stretch>
        </p:blipFill>
        <p:spPr>
          <a:xfrm>
            <a:off x="7105835" y="4675276"/>
            <a:ext cx="240894" cy="237451"/>
          </a:xfrm>
          <a:prstGeom prst="rect">
            <a:avLst/>
          </a:prstGeom>
        </p:spPr>
      </p:pic>
      <p:pic>
        <p:nvPicPr>
          <p:cNvPr id="51" name="Imagen 50">
            <a:extLst>
              <a:ext uri="{FF2B5EF4-FFF2-40B4-BE49-F238E27FC236}">
                <a16:creationId xmlns:a16="http://schemas.microsoft.com/office/drawing/2014/main" id="{29F62398-6053-2ADA-29AA-5F54B42C99AB}"/>
              </a:ext>
            </a:extLst>
          </p:cNvPr>
          <p:cNvPicPr>
            <a:picLocks noChangeAspect="1"/>
          </p:cNvPicPr>
          <p:nvPr/>
        </p:nvPicPr>
        <p:blipFill>
          <a:blip r:embed="rId9">
            <a:duotone>
              <a:schemeClr val="bg2">
                <a:shade val="45000"/>
                <a:satMod val="135000"/>
              </a:schemeClr>
              <a:prstClr val="white"/>
            </a:duotone>
          </a:blip>
          <a:stretch>
            <a:fillRect/>
          </a:stretch>
        </p:blipFill>
        <p:spPr>
          <a:xfrm>
            <a:off x="7444512" y="4675276"/>
            <a:ext cx="240894" cy="237451"/>
          </a:xfrm>
          <a:prstGeom prst="rect">
            <a:avLst/>
          </a:prstGeom>
        </p:spPr>
      </p:pic>
      <p:pic>
        <p:nvPicPr>
          <p:cNvPr id="52" name="Imagen 51">
            <a:extLst>
              <a:ext uri="{FF2B5EF4-FFF2-40B4-BE49-F238E27FC236}">
                <a16:creationId xmlns:a16="http://schemas.microsoft.com/office/drawing/2014/main" id="{ACFEAB15-6BF0-978C-FB0F-1133513358D7}"/>
              </a:ext>
            </a:extLst>
          </p:cNvPr>
          <p:cNvPicPr>
            <a:picLocks noChangeAspect="1"/>
          </p:cNvPicPr>
          <p:nvPr/>
        </p:nvPicPr>
        <p:blipFill>
          <a:blip r:embed="rId10">
            <a:duotone>
              <a:schemeClr val="bg2">
                <a:shade val="45000"/>
                <a:satMod val="135000"/>
              </a:schemeClr>
              <a:prstClr val="white"/>
            </a:duotone>
          </a:blip>
          <a:stretch>
            <a:fillRect/>
          </a:stretch>
        </p:blipFill>
        <p:spPr>
          <a:xfrm>
            <a:off x="7782621" y="4675276"/>
            <a:ext cx="237451" cy="237451"/>
          </a:xfrm>
          <a:prstGeom prst="rect">
            <a:avLst/>
          </a:prstGeom>
        </p:spPr>
      </p:pic>
      <p:pic>
        <p:nvPicPr>
          <p:cNvPr id="53" name="Imagen 52">
            <a:extLst>
              <a:ext uri="{FF2B5EF4-FFF2-40B4-BE49-F238E27FC236}">
                <a16:creationId xmlns:a16="http://schemas.microsoft.com/office/drawing/2014/main" id="{1A6F62B7-8B97-E6BA-7AE7-3225637DE3B8}"/>
              </a:ext>
            </a:extLst>
          </p:cNvPr>
          <p:cNvPicPr>
            <a:picLocks noChangeAspect="1"/>
          </p:cNvPicPr>
          <p:nvPr/>
        </p:nvPicPr>
        <p:blipFill>
          <a:blip r:embed="rId11">
            <a:duotone>
              <a:schemeClr val="bg2">
                <a:shade val="45000"/>
                <a:satMod val="135000"/>
              </a:schemeClr>
              <a:prstClr val="white"/>
            </a:duotone>
          </a:blip>
          <a:stretch>
            <a:fillRect/>
          </a:stretch>
        </p:blipFill>
        <p:spPr>
          <a:xfrm>
            <a:off x="8116717" y="4675276"/>
            <a:ext cx="237451" cy="237451"/>
          </a:xfrm>
          <a:prstGeom prst="rect">
            <a:avLst/>
          </a:prstGeom>
        </p:spPr>
      </p:pic>
      <p:pic>
        <p:nvPicPr>
          <p:cNvPr id="54" name="Imagen 53">
            <a:extLst>
              <a:ext uri="{FF2B5EF4-FFF2-40B4-BE49-F238E27FC236}">
                <a16:creationId xmlns:a16="http://schemas.microsoft.com/office/drawing/2014/main" id="{B43BB416-1A45-2D1E-8D3E-86DF8D8CBE9A}"/>
              </a:ext>
            </a:extLst>
          </p:cNvPr>
          <p:cNvPicPr>
            <a:picLocks noChangeAspect="1"/>
          </p:cNvPicPr>
          <p:nvPr/>
        </p:nvPicPr>
        <p:blipFill>
          <a:blip r:embed="rId12">
            <a:duotone>
              <a:schemeClr val="bg2">
                <a:shade val="45000"/>
                <a:satMod val="135000"/>
              </a:schemeClr>
              <a:prstClr val="white"/>
            </a:duotone>
          </a:blip>
          <a:stretch>
            <a:fillRect/>
          </a:stretch>
        </p:blipFill>
        <p:spPr>
          <a:xfrm>
            <a:off x="8450811" y="4675276"/>
            <a:ext cx="237451" cy="237451"/>
          </a:xfrm>
          <a:prstGeom prst="rect">
            <a:avLst/>
          </a:prstGeom>
        </p:spPr>
      </p:pic>
      <p:pic>
        <p:nvPicPr>
          <p:cNvPr id="3" name="Imagen 2">
            <a:extLst>
              <a:ext uri="{FF2B5EF4-FFF2-40B4-BE49-F238E27FC236}">
                <a16:creationId xmlns:a16="http://schemas.microsoft.com/office/drawing/2014/main" id="{F67703AF-AE06-D50B-BAE5-3E433F9EED89}"/>
              </a:ext>
            </a:extLst>
          </p:cNvPr>
          <p:cNvPicPr>
            <a:picLocks noChangeAspect="1"/>
          </p:cNvPicPr>
          <p:nvPr/>
        </p:nvPicPr>
        <p:blipFill>
          <a:blip r:embed="rId13"/>
          <a:stretch>
            <a:fillRect/>
          </a:stretch>
        </p:blipFill>
        <p:spPr>
          <a:xfrm>
            <a:off x="5192860" y="284626"/>
            <a:ext cx="2825977" cy="395586"/>
          </a:xfrm>
          <a:prstGeom prst="rect">
            <a:avLst/>
          </a:prstGeom>
        </p:spPr>
      </p:pic>
    </p:spTree>
    <p:extLst>
      <p:ext uri="{BB962C8B-B14F-4D97-AF65-F5344CB8AC3E}">
        <p14:creationId xmlns:p14="http://schemas.microsoft.com/office/powerpoint/2010/main" val="24255211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4EE4E-DF38-1175-2797-5D9F31CCD8D4}"/>
            </a:ext>
          </a:extLst>
        </p:cNvPr>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7CA82FFE-99AD-09C2-0C0E-D7616563035E}"/>
              </a:ext>
            </a:extLst>
          </p:cNvPr>
          <p:cNvGraphicFramePr>
            <a:graphicFrameLocks noChangeAspect="1"/>
          </p:cNvGraphicFramePr>
          <p:nvPr>
            <p:custDataLst>
              <p:tags r:id="rId1"/>
            </p:custDataLst>
            <p:extLst>
              <p:ext uri="{D42A27DB-BD31-4B8C-83A1-F6EECF244321}">
                <p14:modId xmlns:p14="http://schemas.microsoft.com/office/powerpoint/2010/main" val="26121072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6" imgW="425" imgH="424" progId="TCLayout.ActiveDocument.1">
                  <p:embed/>
                </p:oleObj>
              </mc:Choice>
              <mc:Fallback>
                <p:oleObj name="Diapositiva de think-cell" r:id="rId6" imgW="425" imgH="424" progId="TCLayout.ActiveDocument.1">
                  <p:embed/>
                  <p:pic>
                    <p:nvPicPr>
                      <p:cNvPr id="4" name="Objeto 3" hidden="1">
                        <a:extLst>
                          <a:ext uri="{FF2B5EF4-FFF2-40B4-BE49-F238E27FC236}">
                            <a16:creationId xmlns:a16="http://schemas.microsoft.com/office/drawing/2014/main" id="{7CA82FFE-99AD-09C2-0C0E-D7616563035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ángulo 1" hidden="1">
            <a:extLst>
              <a:ext uri="{FF2B5EF4-FFF2-40B4-BE49-F238E27FC236}">
                <a16:creationId xmlns:a16="http://schemas.microsoft.com/office/drawing/2014/main" id="{2CEAAA3A-5CBA-43FB-F118-4D49E613A371}"/>
              </a:ext>
            </a:extLst>
          </p:cNvPr>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CD5682B9-A3FC-0924-58C8-447260E10491}"/>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Casos de uso identificados (5/6) </a:t>
            </a:r>
          </a:p>
        </p:txBody>
      </p:sp>
      <p:graphicFrame>
        <p:nvGraphicFramePr>
          <p:cNvPr id="13" name="Table 13">
            <a:extLst>
              <a:ext uri="{FF2B5EF4-FFF2-40B4-BE49-F238E27FC236}">
                <a16:creationId xmlns:a16="http://schemas.microsoft.com/office/drawing/2014/main" id="{1E9F4C5B-1A2D-48CC-F8E4-45820521E553}"/>
              </a:ext>
            </a:extLst>
          </p:cNvPr>
          <p:cNvGraphicFramePr>
            <a:graphicFrameLocks noGrp="1"/>
          </p:cNvGraphicFramePr>
          <p:nvPr>
            <p:custDataLst>
              <p:tags r:id="rId3"/>
            </p:custDataLst>
            <p:extLst>
              <p:ext uri="{D42A27DB-BD31-4B8C-83A1-F6EECF244321}">
                <p14:modId xmlns:p14="http://schemas.microsoft.com/office/powerpoint/2010/main" val="1609123184"/>
              </p:ext>
            </p:extLst>
          </p:nvPr>
        </p:nvGraphicFramePr>
        <p:xfrm>
          <a:off x="0" y="891540"/>
          <a:ext cx="9144001" cy="4168758"/>
        </p:xfrm>
        <a:graphic>
          <a:graphicData uri="http://schemas.openxmlformats.org/drawingml/2006/table">
            <a:tbl>
              <a:tblPr firstRow="1" bandRow="1">
                <a:tableStyleId>{5940675A-B579-460E-94D1-54222C63F5DA}</a:tableStyleId>
              </a:tblPr>
              <a:tblGrid>
                <a:gridCol w="218321">
                  <a:extLst>
                    <a:ext uri="{9D8B030D-6E8A-4147-A177-3AD203B41FA5}">
                      <a16:colId xmlns:a16="http://schemas.microsoft.com/office/drawing/2014/main" val="743437951"/>
                    </a:ext>
                  </a:extLst>
                </a:gridCol>
                <a:gridCol w="3733658">
                  <a:extLst>
                    <a:ext uri="{9D8B030D-6E8A-4147-A177-3AD203B41FA5}">
                      <a16:colId xmlns:a16="http://schemas.microsoft.com/office/drawing/2014/main" val="518204848"/>
                    </a:ext>
                  </a:extLst>
                </a:gridCol>
                <a:gridCol w="1801121">
                  <a:extLst>
                    <a:ext uri="{9D8B030D-6E8A-4147-A177-3AD203B41FA5}">
                      <a16:colId xmlns:a16="http://schemas.microsoft.com/office/drawing/2014/main" val="4120952855"/>
                    </a:ext>
                  </a:extLst>
                </a:gridCol>
                <a:gridCol w="731520">
                  <a:extLst>
                    <a:ext uri="{9D8B030D-6E8A-4147-A177-3AD203B41FA5}">
                      <a16:colId xmlns:a16="http://schemas.microsoft.com/office/drawing/2014/main" val="2976079365"/>
                    </a:ext>
                  </a:extLst>
                </a:gridCol>
                <a:gridCol w="2441060">
                  <a:extLst>
                    <a:ext uri="{9D8B030D-6E8A-4147-A177-3AD203B41FA5}">
                      <a16:colId xmlns:a16="http://schemas.microsoft.com/office/drawing/2014/main" val="3912145583"/>
                    </a:ext>
                  </a:extLst>
                </a:gridCol>
                <a:gridCol w="218321">
                  <a:extLst>
                    <a:ext uri="{9D8B030D-6E8A-4147-A177-3AD203B41FA5}">
                      <a16:colId xmlns:a16="http://schemas.microsoft.com/office/drawing/2014/main" val="2650287538"/>
                    </a:ext>
                  </a:extLst>
                </a:gridCol>
              </a:tblGrid>
              <a:tr h="251598">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1000" b="1"/>
                        <a:t>Iniciativa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Documento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Página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t>Tecnología asociada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10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663434"/>
                  </a:ext>
                </a:extLst>
              </a:tr>
              <a:tr h="0">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375485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 sz="900"/>
                        <a:t>Nueva generación equipos y protocolo de </a:t>
                      </a:r>
                      <a:r>
                        <a:rPr lang="es-ES" sz="900" err="1"/>
                        <a:t>telegestión</a:t>
                      </a:r>
                      <a:r>
                        <a:rPr lang="es-ES" sz="900"/>
                        <a:t> en i-DE</a:t>
                      </a: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172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01904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Gestión de activos digitales en las redes inteligentes de distribución mediante API-REST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177</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5710629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Proyecto demostrativo regulatorio de control de tensión</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182</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937746"/>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Detección de fase en sistemas de </a:t>
                      </a:r>
                      <a:r>
                        <a:rPr lang="es-ES" sz="900" b="0" i="0" u="none" strike="noStrike" err="1">
                          <a:solidFill>
                            <a:srgbClr val="000000"/>
                          </a:solidFill>
                          <a:effectLst/>
                          <a:latin typeface="+mn-lt"/>
                        </a:rPr>
                        <a:t>telegestión</a:t>
                      </a:r>
                      <a:r>
                        <a:rPr lang="es-ES" sz="900" b="0" i="0" u="none" strike="noStrike">
                          <a:solidFill>
                            <a:srgbClr val="000000"/>
                          </a:solidFill>
                          <a:effectLst/>
                          <a:latin typeface="+mn-lt"/>
                        </a:rPr>
                        <a:t> con tecnologías PLC Prime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188</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67173267"/>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Proyecto PD-EYE: Plataforma para el análisis automático de descargas parciales</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193</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5667124"/>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Aplicación de sensores de baja potencia de acuerdo a IEC 61869</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199</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2747420"/>
                  </a:ext>
                </a:extLst>
              </a:tr>
              <a:tr h="540000">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Análisis del impacto de las emisiones conducidas generadas por la carga del vehículo eléctrico en las tecnologías NB-PLC</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t>Libro de Comunicaciones – II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206</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58838225"/>
                  </a:ext>
                </a:extLst>
              </a:tr>
            </a:tbl>
          </a:graphicData>
        </a:graphic>
      </p:graphicFrame>
      <p:cxnSp>
        <p:nvCxnSpPr>
          <p:cNvPr id="6" name="Straight Connector 5">
            <a:extLst>
              <a:ext uri="{FF2B5EF4-FFF2-40B4-BE49-F238E27FC236}">
                <a16:creationId xmlns:a16="http://schemas.microsoft.com/office/drawing/2014/main" id="{412B82D5-7C21-ED0D-B172-D4B0BA400FA7}"/>
              </a:ext>
            </a:extLst>
          </p:cNvPr>
          <p:cNvCxnSpPr>
            <a:cxnSpLocks/>
          </p:cNvCxnSpPr>
          <p:nvPr/>
        </p:nvCxnSpPr>
        <p:spPr bwMode="auto">
          <a:xfrm>
            <a:off x="281940" y="1143000"/>
            <a:ext cx="3604260" cy="0"/>
          </a:xfrm>
          <a:prstGeom prst="line">
            <a:avLst/>
          </a:prstGeom>
          <a:noFill/>
          <a:ln w="28575" cap="flat" cmpd="sng" algn="ctr">
            <a:solidFill>
              <a:srgbClr val="CA6048"/>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B41DDA7D-F4DB-5ACE-F03A-C7ABC2059E56}"/>
              </a:ext>
            </a:extLst>
          </p:cNvPr>
          <p:cNvCxnSpPr>
            <a:cxnSpLocks/>
          </p:cNvCxnSpPr>
          <p:nvPr/>
        </p:nvCxnSpPr>
        <p:spPr bwMode="auto">
          <a:xfrm>
            <a:off x="4015740" y="1143000"/>
            <a:ext cx="1656000" cy="0"/>
          </a:xfrm>
          <a:prstGeom prst="line">
            <a:avLst/>
          </a:prstGeom>
          <a:noFill/>
          <a:ln w="28575" cap="flat" cmpd="sng" algn="ctr">
            <a:solidFill>
              <a:srgbClr val="CA6048"/>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A85E8C79-4EA7-4224-49F8-51FBD91565B3}"/>
              </a:ext>
            </a:extLst>
          </p:cNvPr>
          <p:cNvCxnSpPr>
            <a:cxnSpLocks/>
          </p:cNvCxnSpPr>
          <p:nvPr/>
        </p:nvCxnSpPr>
        <p:spPr bwMode="auto">
          <a:xfrm>
            <a:off x="5791200" y="1143000"/>
            <a:ext cx="685800" cy="0"/>
          </a:xfrm>
          <a:prstGeom prst="line">
            <a:avLst/>
          </a:prstGeom>
          <a:noFill/>
          <a:ln w="28575" cap="flat" cmpd="sng" algn="ctr">
            <a:solidFill>
              <a:srgbClr val="CA6048"/>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F34A3BA0-17E3-12F1-4428-C5053B00D129}"/>
              </a:ext>
            </a:extLst>
          </p:cNvPr>
          <p:cNvCxnSpPr>
            <a:cxnSpLocks/>
          </p:cNvCxnSpPr>
          <p:nvPr/>
        </p:nvCxnSpPr>
        <p:spPr bwMode="auto">
          <a:xfrm>
            <a:off x="6644640" y="1143000"/>
            <a:ext cx="2118360" cy="0"/>
          </a:xfrm>
          <a:prstGeom prst="line">
            <a:avLst/>
          </a:prstGeom>
          <a:noFill/>
          <a:ln w="28575" cap="flat" cmpd="sng" algn="ctr">
            <a:solidFill>
              <a:srgbClr val="CA6048"/>
            </a:solidFill>
            <a:prstDash val="solid"/>
            <a:round/>
            <a:headEnd type="none" w="med" len="med"/>
            <a:tailEnd type="none" w="med" len="med"/>
          </a:ln>
          <a:effectLst/>
        </p:spPr>
      </p:cxnSp>
      <p:pic>
        <p:nvPicPr>
          <p:cNvPr id="14" name="Imagen 13">
            <a:extLst>
              <a:ext uri="{FF2B5EF4-FFF2-40B4-BE49-F238E27FC236}">
                <a16:creationId xmlns:a16="http://schemas.microsoft.com/office/drawing/2014/main" id="{D0CCDD63-B7BD-6634-2AA7-6D980DCACA27}"/>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25570"/>
            <a:ext cx="237451" cy="237451"/>
          </a:xfrm>
          <a:prstGeom prst="rect">
            <a:avLst/>
          </a:prstGeom>
        </p:spPr>
      </p:pic>
      <p:pic>
        <p:nvPicPr>
          <p:cNvPr id="15" name="Imagen 14">
            <a:extLst>
              <a:ext uri="{FF2B5EF4-FFF2-40B4-BE49-F238E27FC236}">
                <a16:creationId xmlns:a16="http://schemas.microsoft.com/office/drawing/2014/main" id="{EA730258-5213-24DC-6CB4-C4D865602F78}"/>
              </a:ext>
            </a:extLst>
          </p:cNvPr>
          <p:cNvPicPr>
            <a:picLocks noChangeAspect="1"/>
          </p:cNvPicPr>
          <p:nvPr/>
        </p:nvPicPr>
        <p:blipFill>
          <a:blip r:embed="rId9"/>
          <a:stretch>
            <a:fillRect/>
          </a:stretch>
        </p:blipFill>
        <p:spPr>
          <a:xfrm>
            <a:off x="7105835" y="1425570"/>
            <a:ext cx="240894" cy="237451"/>
          </a:xfrm>
          <a:prstGeom prst="rect">
            <a:avLst/>
          </a:prstGeom>
        </p:spPr>
      </p:pic>
      <p:pic>
        <p:nvPicPr>
          <p:cNvPr id="16" name="Imagen 15">
            <a:extLst>
              <a:ext uri="{FF2B5EF4-FFF2-40B4-BE49-F238E27FC236}">
                <a16:creationId xmlns:a16="http://schemas.microsoft.com/office/drawing/2014/main" id="{FA660163-2A30-40C9-4178-E42AB24407E5}"/>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25570"/>
            <a:ext cx="240894" cy="237451"/>
          </a:xfrm>
          <a:prstGeom prst="rect">
            <a:avLst/>
          </a:prstGeom>
        </p:spPr>
      </p:pic>
      <p:pic>
        <p:nvPicPr>
          <p:cNvPr id="17" name="Imagen 16">
            <a:extLst>
              <a:ext uri="{FF2B5EF4-FFF2-40B4-BE49-F238E27FC236}">
                <a16:creationId xmlns:a16="http://schemas.microsoft.com/office/drawing/2014/main" id="{7CE307FE-3CF1-30A9-B4E7-7913BBD2913C}"/>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1425570"/>
            <a:ext cx="237451" cy="237451"/>
          </a:xfrm>
          <a:prstGeom prst="rect">
            <a:avLst/>
          </a:prstGeom>
        </p:spPr>
      </p:pic>
      <p:pic>
        <p:nvPicPr>
          <p:cNvPr id="18" name="Imagen 17">
            <a:extLst>
              <a:ext uri="{FF2B5EF4-FFF2-40B4-BE49-F238E27FC236}">
                <a16:creationId xmlns:a16="http://schemas.microsoft.com/office/drawing/2014/main" id="{3E8F2096-9F5D-720F-2DB5-383835922608}"/>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25570"/>
            <a:ext cx="237451" cy="237451"/>
          </a:xfrm>
          <a:prstGeom prst="rect">
            <a:avLst/>
          </a:prstGeom>
        </p:spPr>
      </p:pic>
      <p:pic>
        <p:nvPicPr>
          <p:cNvPr id="19" name="Imagen 18">
            <a:extLst>
              <a:ext uri="{FF2B5EF4-FFF2-40B4-BE49-F238E27FC236}">
                <a16:creationId xmlns:a16="http://schemas.microsoft.com/office/drawing/2014/main" id="{E6C9EA6E-0363-E8C0-9C05-D71DAF343EE1}"/>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25570"/>
            <a:ext cx="237451" cy="237451"/>
          </a:xfrm>
          <a:prstGeom prst="rect">
            <a:avLst/>
          </a:prstGeom>
        </p:spPr>
      </p:pic>
      <p:pic>
        <p:nvPicPr>
          <p:cNvPr id="20" name="Imagen 19">
            <a:extLst>
              <a:ext uri="{FF2B5EF4-FFF2-40B4-BE49-F238E27FC236}">
                <a16:creationId xmlns:a16="http://schemas.microsoft.com/office/drawing/2014/main" id="{1BF1F46D-D225-ED76-6A07-1A880247B858}"/>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967188"/>
            <a:ext cx="237451" cy="237451"/>
          </a:xfrm>
          <a:prstGeom prst="rect">
            <a:avLst/>
          </a:prstGeom>
        </p:spPr>
      </p:pic>
      <p:pic>
        <p:nvPicPr>
          <p:cNvPr id="21" name="Imagen 20">
            <a:extLst>
              <a:ext uri="{FF2B5EF4-FFF2-40B4-BE49-F238E27FC236}">
                <a16:creationId xmlns:a16="http://schemas.microsoft.com/office/drawing/2014/main" id="{99C21B21-ED10-8552-7947-299784B0E1C8}"/>
              </a:ext>
            </a:extLst>
          </p:cNvPr>
          <p:cNvPicPr>
            <a:picLocks noChangeAspect="1"/>
          </p:cNvPicPr>
          <p:nvPr/>
        </p:nvPicPr>
        <p:blipFill>
          <a:blip r:embed="rId9"/>
          <a:stretch>
            <a:fillRect/>
          </a:stretch>
        </p:blipFill>
        <p:spPr>
          <a:xfrm>
            <a:off x="7105835" y="1967188"/>
            <a:ext cx="240894" cy="237451"/>
          </a:xfrm>
          <a:prstGeom prst="rect">
            <a:avLst/>
          </a:prstGeom>
        </p:spPr>
      </p:pic>
      <p:pic>
        <p:nvPicPr>
          <p:cNvPr id="22" name="Imagen 21">
            <a:extLst>
              <a:ext uri="{FF2B5EF4-FFF2-40B4-BE49-F238E27FC236}">
                <a16:creationId xmlns:a16="http://schemas.microsoft.com/office/drawing/2014/main" id="{6B2F60B9-716C-4237-1E42-DAD4D8B381C3}"/>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967188"/>
            <a:ext cx="240894" cy="237451"/>
          </a:xfrm>
          <a:prstGeom prst="rect">
            <a:avLst/>
          </a:prstGeom>
        </p:spPr>
      </p:pic>
      <p:pic>
        <p:nvPicPr>
          <p:cNvPr id="23" name="Imagen 22">
            <a:extLst>
              <a:ext uri="{FF2B5EF4-FFF2-40B4-BE49-F238E27FC236}">
                <a16:creationId xmlns:a16="http://schemas.microsoft.com/office/drawing/2014/main" id="{90997A01-6F83-32C2-65CD-2CF7097B27A5}"/>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1967188"/>
            <a:ext cx="237451" cy="237451"/>
          </a:xfrm>
          <a:prstGeom prst="rect">
            <a:avLst/>
          </a:prstGeom>
        </p:spPr>
      </p:pic>
      <p:pic>
        <p:nvPicPr>
          <p:cNvPr id="24" name="Imagen 23">
            <a:extLst>
              <a:ext uri="{FF2B5EF4-FFF2-40B4-BE49-F238E27FC236}">
                <a16:creationId xmlns:a16="http://schemas.microsoft.com/office/drawing/2014/main" id="{142BB7EC-143F-8DA0-4384-B066C5AE1C92}"/>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967188"/>
            <a:ext cx="237451" cy="237451"/>
          </a:xfrm>
          <a:prstGeom prst="rect">
            <a:avLst/>
          </a:prstGeom>
        </p:spPr>
      </p:pic>
      <p:pic>
        <p:nvPicPr>
          <p:cNvPr id="25" name="Imagen 24">
            <a:extLst>
              <a:ext uri="{FF2B5EF4-FFF2-40B4-BE49-F238E27FC236}">
                <a16:creationId xmlns:a16="http://schemas.microsoft.com/office/drawing/2014/main" id="{00A99029-6FB0-077F-4891-B8655E8113B1}"/>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967188"/>
            <a:ext cx="237451" cy="237451"/>
          </a:xfrm>
          <a:prstGeom prst="rect">
            <a:avLst/>
          </a:prstGeom>
        </p:spPr>
      </p:pic>
      <p:pic>
        <p:nvPicPr>
          <p:cNvPr id="26" name="Imagen 25">
            <a:extLst>
              <a:ext uri="{FF2B5EF4-FFF2-40B4-BE49-F238E27FC236}">
                <a16:creationId xmlns:a16="http://schemas.microsoft.com/office/drawing/2014/main" id="{CB543D46-3ACF-950A-C1C4-752710A764B2}"/>
              </a:ext>
            </a:extLst>
          </p:cNvPr>
          <p:cNvPicPr>
            <a:picLocks noChangeAspect="1"/>
          </p:cNvPicPr>
          <p:nvPr/>
        </p:nvPicPr>
        <p:blipFill>
          <a:blip r:embed="rId8">
            <a:duotone>
              <a:schemeClr val="bg2">
                <a:shade val="45000"/>
                <a:satMod val="135000"/>
              </a:schemeClr>
              <a:prstClr val="white"/>
            </a:duotone>
          </a:blip>
          <a:stretch>
            <a:fillRect/>
          </a:stretch>
        </p:blipFill>
        <p:spPr>
          <a:xfrm>
            <a:off x="6771171" y="2508806"/>
            <a:ext cx="237451" cy="237451"/>
          </a:xfrm>
          <a:prstGeom prst="rect">
            <a:avLst/>
          </a:prstGeom>
        </p:spPr>
      </p:pic>
      <p:pic>
        <p:nvPicPr>
          <p:cNvPr id="27" name="Imagen 26">
            <a:extLst>
              <a:ext uri="{FF2B5EF4-FFF2-40B4-BE49-F238E27FC236}">
                <a16:creationId xmlns:a16="http://schemas.microsoft.com/office/drawing/2014/main" id="{FED306EE-2BF1-AE03-BBC6-81D4863BB63D}"/>
              </a:ext>
            </a:extLst>
          </p:cNvPr>
          <p:cNvPicPr>
            <a:picLocks noChangeAspect="1"/>
          </p:cNvPicPr>
          <p:nvPr/>
        </p:nvPicPr>
        <p:blipFill>
          <a:blip r:embed="rId9"/>
          <a:stretch>
            <a:fillRect/>
          </a:stretch>
        </p:blipFill>
        <p:spPr>
          <a:xfrm>
            <a:off x="7105835" y="2508806"/>
            <a:ext cx="240894" cy="237451"/>
          </a:xfrm>
          <a:prstGeom prst="rect">
            <a:avLst/>
          </a:prstGeom>
        </p:spPr>
      </p:pic>
      <p:pic>
        <p:nvPicPr>
          <p:cNvPr id="28" name="Imagen 27">
            <a:extLst>
              <a:ext uri="{FF2B5EF4-FFF2-40B4-BE49-F238E27FC236}">
                <a16:creationId xmlns:a16="http://schemas.microsoft.com/office/drawing/2014/main" id="{5092B1D2-CE39-1111-92BB-A411289BC407}"/>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2508806"/>
            <a:ext cx="240894" cy="237451"/>
          </a:xfrm>
          <a:prstGeom prst="rect">
            <a:avLst/>
          </a:prstGeom>
        </p:spPr>
      </p:pic>
      <p:pic>
        <p:nvPicPr>
          <p:cNvPr id="29" name="Imagen 28">
            <a:extLst>
              <a:ext uri="{FF2B5EF4-FFF2-40B4-BE49-F238E27FC236}">
                <a16:creationId xmlns:a16="http://schemas.microsoft.com/office/drawing/2014/main" id="{7BC0A538-F028-17CB-CE99-728E048804DD}"/>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2508806"/>
            <a:ext cx="237451" cy="237451"/>
          </a:xfrm>
          <a:prstGeom prst="rect">
            <a:avLst/>
          </a:prstGeom>
        </p:spPr>
      </p:pic>
      <p:pic>
        <p:nvPicPr>
          <p:cNvPr id="30" name="Imagen 29">
            <a:extLst>
              <a:ext uri="{FF2B5EF4-FFF2-40B4-BE49-F238E27FC236}">
                <a16:creationId xmlns:a16="http://schemas.microsoft.com/office/drawing/2014/main" id="{04BE4887-CDDE-C9C3-B79E-E46E27B68468}"/>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2508806"/>
            <a:ext cx="237451" cy="237451"/>
          </a:xfrm>
          <a:prstGeom prst="rect">
            <a:avLst/>
          </a:prstGeom>
        </p:spPr>
      </p:pic>
      <p:pic>
        <p:nvPicPr>
          <p:cNvPr id="31" name="Imagen 30">
            <a:extLst>
              <a:ext uri="{FF2B5EF4-FFF2-40B4-BE49-F238E27FC236}">
                <a16:creationId xmlns:a16="http://schemas.microsoft.com/office/drawing/2014/main" id="{16324A90-60D0-74EA-B9A0-2E67F61E2451}"/>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2508806"/>
            <a:ext cx="237451" cy="237451"/>
          </a:xfrm>
          <a:prstGeom prst="rect">
            <a:avLst/>
          </a:prstGeom>
        </p:spPr>
      </p:pic>
      <p:pic>
        <p:nvPicPr>
          <p:cNvPr id="32" name="Imagen 31">
            <a:extLst>
              <a:ext uri="{FF2B5EF4-FFF2-40B4-BE49-F238E27FC236}">
                <a16:creationId xmlns:a16="http://schemas.microsoft.com/office/drawing/2014/main" id="{E0B9A2A1-8E14-CCD4-038B-74F993B90DCD}"/>
              </a:ext>
            </a:extLst>
          </p:cNvPr>
          <p:cNvPicPr>
            <a:picLocks noChangeAspect="1"/>
          </p:cNvPicPr>
          <p:nvPr/>
        </p:nvPicPr>
        <p:blipFill>
          <a:blip r:embed="rId8">
            <a:duotone>
              <a:schemeClr val="bg2">
                <a:shade val="45000"/>
                <a:satMod val="135000"/>
              </a:schemeClr>
              <a:prstClr val="white"/>
            </a:duotone>
          </a:blip>
          <a:stretch>
            <a:fillRect/>
          </a:stretch>
        </p:blipFill>
        <p:spPr>
          <a:xfrm>
            <a:off x="6771171" y="3050424"/>
            <a:ext cx="237451" cy="237451"/>
          </a:xfrm>
          <a:prstGeom prst="rect">
            <a:avLst/>
          </a:prstGeom>
        </p:spPr>
      </p:pic>
      <p:pic>
        <p:nvPicPr>
          <p:cNvPr id="33" name="Imagen 32">
            <a:extLst>
              <a:ext uri="{FF2B5EF4-FFF2-40B4-BE49-F238E27FC236}">
                <a16:creationId xmlns:a16="http://schemas.microsoft.com/office/drawing/2014/main" id="{F917EA4C-0DD4-FEAA-8119-79B20FD803D2}"/>
              </a:ext>
            </a:extLst>
          </p:cNvPr>
          <p:cNvPicPr>
            <a:picLocks noChangeAspect="1"/>
          </p:cNvPicPr>
          <p:nvPr/>
        </p:nvPicPr>
        <p:blipFill>
          <a:blip r:embed="rId9"/>
          <a:stretch>
            <a:fillRect/>
          </a:stretch>
        </p:blipFill>
        <p:spPr>
          <a:xfrm>
            <a:off x="7105835" y="3050424"/>
            <a:ext cx="240894" cy="237451"/>
          </a:xfrm>
          <a:prstGeom prst="rect">
            <a:avLst/>
          </a:prstGeom>
        </p:spPr>
      </p:pic>
      <p:pic>
        <p:nvPicPr>
          <p:cNvPr id="34" name="Imagen 33">
            <a:extLst>
              <a:ext uri="{FF2B5EF4-FFF2-40B4-BE49-F238E27FC236}">
                <a16:creationId xmlns:a16="http://schemas.microsoft.com/office/drawing/2014/main" id="{853412B8-A07D-BB87-BA97-C9AF56819345}"/>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3050424"/>
            <a:ext cx="240894" cy="237451"/>
          </a:xfrm>
          <a:prstGeom prst="rect">
            <a:avLst/>
          </a:prstGeom>
        </p:spPr>
      </p:pic>
      <p:pic>
        <p:nvPicPr>
          <p:cNvPr id="35" name="Imagen 34">
            <a:extLst>
              <a:ext uri="{FF2B5EF4-FFF2-40B4-BE49-F238E27FC236}">
                <a16:creationId xmlns:a16="http://schemas.microsoft.com/office/drawing/2014/main" id="{83C9BFEB-0DE4-E9B8-BFCD-D412D0673407}"/>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3050424"/>
            <a:ext cx="237451" cy="237451"/>
          </a:xfrm>
          <a:prstGeom prst="rect">
            <a:avLst/>
          </a:prstGeom>
        </p:spPr>
      </p:pic>
      <p:pic>
        <p:nvPicPr>
          <p:cNvPr id="36" name="Imagen 35">
            <a:extLst>
              <a:ext uri="{FF2B5EF4-FFF2-40B4-BE49-F238E27FC236}">
                <a16:creationId xmlns:a16="http://schemas.microsoft.com/office/drawing/2014/main" id="{DBE67EAF-7B7F-3F38-6147-8BE8D0C73BF9}"/>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3050424"/>
            <a:ext cx="237451" cy="237451"/>
          </a:xfrm>
          <a:prstGeom prst="rect">
            <a:avLst/>
          </a:prstGeom>
        </p:spPr>
      </p:pic>
      <p:pic>
        <p:nvPicPr>
          <p:cNvPr id="37" name="Imagen 36">
            <a:extLst>
              <a:ext uri="{FF2B5EF4-FFF2-40B4-BE49-F238E27FC236}">
                <a16:creationId xmlns:a16="http://schemas.microsoft.com/office/drawing/2014/main" id="{A97BD71E-3CD8-D20D-814D-C0DD7BDE18B0}"/>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3050424"/>
            <a:ext cx="237451" cy="237451"/>
          </a:xfrm>
          <a:prstGeom prst="rect">
            <a:avLst/>
          </a:prstGeom>
        </p:spPr>
      </p:pic>
      <p:pic>
        <p:nvPicPr>
          <p:cNvPr id="38" name="Imagen 37">
            <a:extLst>
              <a:ext uri="{FF2B5EF4-FFF2-40B4-BE49-F238E27FC236}">
                <a16:creationId xmlns:a16="http://schemas.microsoft.com/office/drawing/2014/main" id="{E7963464-BAF4-8C1A-EDA9-61EF401AA277}"/>
              </a:ext>
            </a:extLst>
          </p:cNvPr>
          <p:cNvPicPr>
            <a:picLocks noChangeAspect="1"/>
          </p:cNvPicPr>
          <p:nvPr/>
        </p:nvPicPr>
        <p:blipFill>
          <a:blip r:embed="rId8">
            <a:duotone>
              <a:schemeClr val="bg2">
                <a:shade val="45000"/>
                <a:satMod val="135000"/>
              </a:schemeClr>
              <a:prstClr val="white"/>
            </a:duotone>
          </a:blip>
          <a:stretch>
            <a:fillRect/>
          </a:stretch>
        </p:blipFill>
        <p:spPr>
          <a:xfrm>
            <a:off x="6771171" y="3592042"/>
            <a:ext cx="237451" cy="237451"/>
          </a:xfrm>
          <a:prstGeom prst="rect">
            <a:avLst/>
          </a:prstGeom>
        </p:spPr>
      </p:pic>
      <p:pic>
        <p:nvPicPr>
          <p:cNvPr id="39" name="Imagen 38">
            <a:extLst>
              <a:ext uri="{FF2B5EF4-FFF2-40B4-BE49-F238E27FC236}">
                <a16:creationId xmlns:a16="http://schemas.microsoft.com/office/drawing/2014/main" id="{7CE45A80-973D-25A4-FB2E-00E732F6BC3C}"/>
              </a:ext>
            </a:extLst>
          </p:cNvPr>
          <p:cNvPicPr>
            <a:picLocks noChangeAspect="1"/>
          </p:cNvPicPr>
          <p:nvPr/>
        </p:nvPicPr>
        <p:blipFill>
          <a:blip r:embed="rId9"/>
          <a:stretch>
            <a:fillRect/>
          </a:stretch>
        </p:blipFill>
        <p:spPr>
          <a:xfrm>
            <a:off x="7105835" y="3592042"/>
            <a:ext cx="240894" cy="237451"/>
          </a:xfrm>
          <a:prstGeom prst="rect">
            <a:avLst/>
          </a:prstGeom>
        </p:spPr>
      </p:pic>
      <p:pic>
        <p:nvPicPr>
          <p:cNvPr id="40" name="Imagen 39">
            <a:extLst>
              <a:ext uri="{FF2B5EF4-FFF2-40B4-BE49-F238E27FC236}">
                <a16:creationId xmlns:a16="http://schemas.microsoft.com/office/drawing/2014/main" id="{ECF9399F-5789-7294-AAA5-5355AC50F83A}"/>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3592042"/>
            <a:ext cx="240894" cy="237451"/>
          </a:xfrm>
          <a:prstGeom prst="rect">
            <a:avLst/>
          </a:prstGeom>
        </p:spPr>
      </p:pic>
      <p:pic>
        <p:nvPicPr>
          <p:cNvPr id="41" name="Imagen 40">
            <a:extLst>
              <a:ext uri="{FF2B5EF4-FFF2-40B4-BE49-F238E27FC236}">
                <a16:creationId xmlns:a16="http://schemas.microsoft.com/office/drawing/2014/main" id="{AC7F17D4-0659-75B8-2E14-8FE07BA3BD12}"/>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3592042"/>
            <a:ext cx="237451" cy="237451"/>
          </a:xfrm>
          <a:prstGeom prst="rect">
            <a:avLst/>
          </a:prstGeom>
        </p:spPr>
      </p:pic>
      <p:pic>
        <p:nvPicPr>
          <p:cNvPr id="42" name="Imagen 41">
            <a:extLst>
              <a:ext uri="{FF2B5EF4-FFF2-40B4-BE49-F238E27FC236}">
                <a16:creationId xmlns:a16="http://schemas.microsoft.com/office/drawing/2014/main" id="{952A0906-F83F-FB8A-0C90-0F79403CAE83}"/>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3592042"/>
            <a:ext cx="237451" cy="237451"/>
          </a:xfrm>
          <a:prstGeom prst="rect">
            <a:avLst/>
          </a:prstGeom>
        </p:spPr>
      </p:pic>
      <p:pic>
        <p:nvPicPr>
          <p:cNvPr id="43" name="Imagen 42">
            <a:extLst>
              <a:ext uri="{FF2B5EF4-FFF2-40B4-BE49-F238E27FC236}">
                <a16:creationId xmlns:a16="http://schemas.microsoft.com/office/drawing/2014/main" id="{83B0BC19-4C92-1CC7-671D-8EE76C678427}"/>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3592042"/>
            <a:ext cx="237451" cy="237451"/>
          </a:xfrm>
          <a:prstGeom prst="rect">
            <a:avLst/>
          </a:prstGeom>
        </p:spPr>
      </p:pic>
      <p:pic>
        <p:nvPicPr>
          <p:cNvPr id="44" name="Imagen 43">
            <a:extLst>
              <a:ext uri="{FF2B5EF4-FFF2-40B4-BE49-F238E27FC236}">
                <a16:creationId xmlns:a16="http://schemas.microsoft.com/office/drawing/2014/main" id="{B72617CA-267E-52F7-244C-EB78B6503DFF}"/>
              </a:ext>
            </a:extLst>
          </p:cNvPr>
          <p:cNvPicPr>
            <a:picLocks noChangeAspect="1"/>
          </p:cNvPicPr>
          <p:nvPr/>
        </p:nvPicPr>
        <p:blipFill>
          <a:blip r:embed="rId8">
            <a:duotone>
              <a:schemeClr val="bg2">
                <a:shade val="45000"/>
                <a:satMod val="135000"/>
              </a:schemeClr>
              <a:prstClr val="white"/>
            </a:duotone>
          </a:blip>
          <a:stretch>
            <a:fillRect/>
          </a:stretch>
        </p:blipFill>
        <p:spPr>
          <a:xfrm>
            <a:off x="6771171" y="4133660"/>
            <a:ext cx="237451" cy="237451"/>
          </a:xfrm>
          <a:prstGeom prst="rect">
            <a:avLst/>
          </a:prstGeom>
        </p:spPr>
      </p:pic>
      <p:pic>
        <p:nvPicPr>
          <p:cNvPr id="45" name="Imagen 44">
            <a:extLst>
              <a:ext uri="{FF2B5EF4-FFF2-40B4-BE49-F238E27FC236}">
                <a16:creationId xmlns:a16="http://schemas.microsoft.com/office/drawing/2014/main" id="{9A49F9E1-4BD7-89D2-9D4E-A53B8C597696}"/>
              </a:ext>
            </a:extLst>
          </p:cNvPr>
          <p:cNvPicPr>
            <a:picLocks noChangeAspect="1"/>
          </p:cNvPicPr>
          <p:nvPr/>
        </p:nvPicPr>
        <p:blipFill>
          <a:blip r:embed="rId9"/>
          <a:stretch>
            <a:fillRect/>
          </a:stretch>
        </p:blipFill>
        <p:spPr>
          <a:xfrm>
            <a:off x="7105835" y="4133660"/>
            <a:ext cx="240894" cy="237451"/>
          </a:xfrm>
          <a:prstGeom prst="rect">
            <a:avLst/>
          </a:prstGeom>
        </p:spPr>
      </p:pic>
      <p:pic>
        <p:nvPicPr>
          <p:cNvPr id="46" name="Imagen 45">
            <a:extLst>
              <a:ext uri="{FF2B5EF4-FFF2-40B4-BE49-F238E27FC236}">
                <a16:creationId xmlns:a16="http://schemas.microsoft.com/office/drawing/2014/main" id="{B44FAF30-4000-2377-2858-C4B9AE549E3B}"/>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4133660"/>
            <a:ext cx="240894" cy="237451"/>
          </a:xfrm>
          <a:prstGeom prst="rect">
            <a:avLst/>
          </a:prstGeom>
        </p:spPr>
      </p:pic>
      <p:pic>
        <p:nvPicPr>
          <p:cNvPr id="47" name="Imagen 46">
            <a:extLst>
              <a:ext uri="{FF2B5EF4-FFF2-40B4-BE49-F238E27FC236}">
                <a16:creationId xmlns:a16="http://schemas.microsoft.com/office/drawing/2014/main" id="{DF84D79A-3AA6-3153-2179-DFCF89EF3FF0}"/>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4133660"/>
            <a:ext cx="237451" cy="237451"/>
          </a:xfrm>
          <a:prstGeom prst="rect">
            <a:avLst/>
          </a:prstGeom>
        </p:spPr>
      </p:pic>
      <p:pic>
        <p:nvPicPr>
          <p:cNvPr id="48" name="Imagen 47">
            <a:extLst>
              <a:ext uri="{FF2B5EF4-FFF2-40B4-BE49-F238E27FC236}">
                <a16:creationId xmlns:a16="http://schemas.microsoft.com/office/drawing/2014/main" id="{621F5448-0F34-72B0-84CE-FD7E6307E873}"/>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4133660"/>
            <a:ext cx="237451" cy="237451"/>
          </a:xfrm>
          <a:prstGeom prst="rect">
            <a:avLst/>
          </a:prstGeom>
        </p:spPr>
      </p:pic>
      <p:pic>
        <p:nvPicPr>
          <p:cNvPr id="49" name="Imagen 48">
            <a:extLst>
              <a:ext uri="{FF2B5EF4-FFF2-40B4-BE49-F238E27FC236}">
                <a16:creationId xmlns:a16="http://schemas.microsoft.com/office/drawing/2014/main" id="{95D2FC33-9A42-1DB1-EB42-7E5662C2333B}"/>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4133660"/>
            <a:ext cx="237451" cy="237451"/>
          </a:xfrm>
          <a:prstGeom prst="rect">
            <a:avLst/>
          </a:prstGeom>
        </p:spPr>
      </p:pic>
      <p:pic>
        <p:nvPicPr>
          <p:cNvPr id="50" name="Imagen 49">
            <a:extLst>
              <a:ext uri="{FF2B5EF4-FFF2-40B4-BE49-F238E27FC236}">
                <a16:creationId xmlns:a16="http://schemas.microsoft.com/office/drawing/2014/main" id="{3A30F14F-508C-22F4-EE78-371243C61BF3}"/>
              </a:ext>
            </a:extLst>
          </p:cNvPr>
          <p:cNvPicPr>
            <a:picLocks noChangeAspect="1"/>
          </p:cNvPicPr>
          <p:nvPr/>
        </p:nvPicPr>
        <p:blipFill>
          <a:blip r:embed="rId8">
            <a:duotone>
              <a:schemeClr val="bg2">
                <a:shade val="45000"/>
                <a:satMod val="135000"/>
              </a:schemeClr>
              <a:prstClr val="white"/>
            </a:duotone>
          </a:blip>
          <a:stretch>
            <a:fillRect/>
          </a:stretch>
        </p:blipFill>
        <p:spPr>
          <a:xfrm>
            <a:off x="6771171" y="4675276"/>
            <a:ext cx="237451" cy="237451"/>
          </a:xfrm>
          <a:prstGeom prst="rect">
            <a:avLst/>
          </a:prstGeom>
        </p:spPr>
      </p:pic>
      <p:pic>
        <p:nvPicPr>
          <p:cNvPr id="51" name="Imagen 50">
            <a:extLst>
              <a:ext uri="{FF2B5EF4-FFF2-40B4-BE49-F238E27FC236}">
                <a16:creationId xmlns:a16="http://schemas.microsoft.com/office/drawing/2014/main" id="{C2686FC2-AA3E-5F5C-CCBF-2B077735452A}"/>
              </a:ext>
            </a:extLst>
          </p:cNvPr>
          <p:cNvPicPr>
            <a:picLocks noChangeAspect="1"/>
          </p:cNvPicPr>
          <p:nvPr/>
        </p:nvPicPr>
        <p:blipFill>
          <a:blip r:embed="rId9">
            <a:duotone>
              <a:schemeClr val="bg2">
                <a:shade val="45000"/>
                <a:satMod val="135000"/>
              </a:schemeClr>
              <a:prstClr val="white"/>
            </a:duotone>
          </a:blip>
          <a:stretch>
            <a:fillRect/>
          </a:stretch>
        </p:blipFill>
        <p:spPr>
          <a:xfrm>
            <a:off x="7105835" y="4675276"/>
            <a:ext cx="240894" cy="237451"/>
          </a:xfrm>
          <a:prstGeom prst="rect">
            <a:avLst/>
          </a:prstGeom>
        </p:spPr>
      </p:pic>
      <p:pic>
        <p:nvPicPr>
          <p:cNvPr id="52" name="Imagen 51">
            <a:extLst>
              <a:ext uri="{FF2B5EF4-FFF2-40B4-BE49-F238E27FC236}">
                <a16:creationId xmlns:a16="http://schemas.microsoft.com/office/drawing/2014/main" id="{176C8D73-1BD2-F24C-EE0D-5617F8CE1533}"/>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4675276"/>
            <a:ext cx="240894" cy="237451"/>
          </a:xfrm>
          <a:prstGeom prst="rect">
            <a:avLst/>
          </a:prstGeom>
        </p:spPr>
      </p:pic>
      <p:pic>
        <p:nvPicPr>
          <p:cNvPr id="53" name="Imagen 52">
            <a:extLst>
              <a:ext uri="{FF2B5EF4-FFF2-40B4-BE49-F238E27FC236}">
                <a16:creationId xmlns:a16="http://schemas.microsoft.com/office/drawing/2014/main" id="{6F3F7EC0-51AA-FEAB-32E9-6DB52BA91DAE}"/>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4675276"/>
            <a:ext cx="237451" cy="237451"/>
          </a:xfrm>
          <a:prstGeom prst="rect">
            <a:avLst/>
          </a:prstGeom>
        </p:spPr>
      </p:pic>
      <p:pic>
        <p:nvPicPr>
          <p:cNvPr id="54" name="Imagen 53">
            <a:extLst>
              <a:ext uri="{FF2B5EF4-FFF2-40B4-BE49-F238E27FC236}">
                <a16:creationId xmlns:a16="http://schemas.microsoft.com/office/drawing/2014/main" id="{FE6B2923-B01A-B799-E4F7-D8A644829625}"/>
              </a:ext>
            </a:extLst>
          </p:cNvPr>
          <p:cNvPicPr>
            <a:picLocks noChangeAspect="1"/>
          </p:cNvPicPr>
          <p:nvPr/>
        </p:nvPicPr>
        <p:blipFill>
          <a:blip r:embed="rId12"/>
          <a:stretch>
            <a:fillRect/>
          </a:stretch>
        </p:blipFill>
        <p:spPr>
          <a:xfrm>
            <a:off x="8116717" y="4675276"/>
            <a:ext cx="237451" cy="237451"/>
          </a:xfrm>
          <a:prstGeom prst="rect">
            <a:avLst/>
          </a:prstGeom>
        </p:spPr>
      </p:pic>
      <p:pic>
        <p:nvPicPr>
          <p:cNvPr id="55" name="Imagen 54">
            <a:extLst>
              <a:ext uri="{FF2B5EF4-FFF2-40B4-BE49-F238E27FC236}">
                <a16:creationId xmlns:a16="http://schemas.microsoft.com/office/drawing/2014/main" id="{06F135E3-493A-F5CE-7AC8-C575604780DD}"/>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4675276"/>
            <a:ext cx="237451" cy="237451"/>
          </a:xfrm>
          <a:prstGeom prst="rect">
            <a:avLst/>
          </a:prstGeom>
        </p:spPr>
      </p:pic>
      <p:pic>
        <p:nvPicPr>
          <p:cNvPr id="3" name="Imagen 2">
            <a:extLst>
              <a:ext uri="{FF2B5EF4-FFF2-40B4-BE49-F238E27FC236}">
                <a16:creationId xmlns:a16="http://schemas.microsoft.com/office/drawing/2014/main" id="{0074AC72-AD4C-5481-DACC-3D4E1FD685BD}"/>
              </a:ext>
            </a:extLst>
          </p:cNvPr>
          <p:cNvPicPr>
            <a:picLocks noChangeAspect="1"/>
          </p:cNvPicPr>
          <p:nvPr/>
        </p:nvPicPr>
        <p:blipFill>
          <a:blip r:embed="rId14"/>
          <a:stretch>
            <a:fillRect/>
          </a:stretch>
        </p:blipFill>
        <p:spPr>
          <a:xfrm>
            <a:off x="5192860" y="284626"/>
            <a:ext cx="2825977" cy="395586"/>
          </a:xfrm>
          <a:prstGeom prst="rect">
            <a:avLst/>
          </a:prstGeom>
        </p:spPr>
      </p:pic>
    </p:spTree>
    <p:extLst>
      <p:ext uri="{BB962C8B-B14F-4D97-AF65-F5344CB8AC3E}">
        <p14:creationId xmlns:p14="http://schemas.microsoft.com/office/powerpoint/2010/main" val="1203542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448C5-A4B3-2B7F-3FAA-DA95BFE04F7B}"/>
            </a:ext>
          </a:extLst>
        </p:cNvPr>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9E12BC38-ACB1-2306-EF2F-5AFA878DE712}"/>
              </a:ext>
            </a:extLst>
          </p:cNvPr>
          <p:cNvGraphicFramePr>
            <a:graphicFrameLocks noChangeAspect="1"/>
          </p:cNvGraphicFramePr>
          <p:nvPr>
            <p:custDataLst>
              <p:tags r:id="rId1"/>
            </p:custDataLst>
            <p:extLst>
              <p:ext uri="{D42A27DB-BD31-4B8C-83A1-F6EECF244321}">
                <p14:modId xmlns:p14="http://schemas.microsoft.com/office/powerpoint/2010/main" val="8436425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6" imgW="425" imgH="424" progId="TCLayout.ActiveDocument.1">
                  <p:embed/>
                </p:oleObj>
              </mc:Choice>
              <mc:Fallback>
                <p:oleObj name="Diapositiva de think-cell" r:id="rId6" imgW="425" imgH="424" progId="TCLayout.ActiveDocument.1">
                  <p:embed/>
                  <p:pic>
                    <p:nvPicPr>
                      <p:cNvPr id="4" name="Objeto 3" hidden="1">
                        <a:extLst>
                          <a:ext uri="{FF2B5EF4-FFF2-40B4-BE49-F238E27FC236}">
                            <a16:creationId xmlns:a16="http://schemas.microsoft.com/office/drawing/2014/main" id="{9E12BC38-ACB1-2306-EF2F-5AFA878DE71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ángulo 1" hidden="1">
            <a:extLst>
              <a:ext uri="{FF2B5EF4-FFF2-40B4-BE49-F238E27FC236}">
                <a16:creationId xmlns:a16="http://schemas.microsoft.com/office/drawing/2014/main" id="{4810CBBC-52F3-EBB9-CC23-220567AB424C}"/>
              </a:ext>
            </a:extLst>
          </p:cNvPr>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7225C410-FDC3-CB4F-6AA5-AB6641F95833}"/>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Casos de uso identificados (6/6) </a:t>
            </a:r>
          </a:p>
        </p:txBody>
      </p:sp>
      <p:graphicFrame>
        <p:nvGraphicFramePr>
          <p:cNvPr id="13" name="Table 13">
            <a:extLst>
              <a:ext uri="{FF2B5EF4-FFF2-40B4-BE49-F238E27FC236}">
                <a16:creationId xmlns:a16="http://schemas.microsoft.com/office/drawing/2014/main" id="{B32CDDBB-A040-7947-7D1D-D5F6F290019D}"/>
              </a:ext>
            </a:extLst>
          </p:cNvPr>
          <p:cNvGraphicFramePr>
            <a:graphicFrameLocks noGrp="1"/>
          </p:cNvGraphicFramePr>
          <p:nvPr>
            <p:custDataLst>
              <p:tags r:id="rId3"/>
            </p:custDataLst>
            <p:extLst>
              <p:ext uri="{D42A27DB-BD31-4B8C-83A1-F6EECF244321}">
                <p14:modId xmlns:p14="http://schemas.microsoft.com/office/powerpoint/2010/main" val="3472198890"/>
              </p:ext>
            </p:extLst>
          </p:nvPr>
        </p:nvGraphicFramePr>
        <p:xfrm>
          <a:off x="0" y="891540"/>
          <a:ext cx="9144001" cy="4168758"/>
        </p:xfrm>
        <a:graphic>
          <a:graphicData uri="http://schemas.openxmlformats.org/drawingml/2006/table">
            <a:tbl>
              <a:tblPr firstRow="1" bandRow="1">
                <a:tableStyleId>{5940675A-B579-460E-94D1-54222C63F5DA}</a:tableStyleId>
              </a:tblPr>
              <a:tblGrid>
                <a:gridCol w="218321">
                  <a:extLst>
                    <a:ext uri="{9D8B030D-6E8A-4147-A177-3AD203B41FA5}">
                      <a16:colId xmlns:a16="http://schemas.microsoft.com/office/drawing/2014/main" val="743437951"/>
                    </a:ext>
                  </a:extLst>
                </a:gridCol>
                <a:gridCol w="3733658">
                  <a:extLst>
                    <a:ext uri="{9D8B030D-6E8A-4147-A177-3AD203B41FA5}">
                      <a16:colId xmlns:a16="http://schemas.microsoft.com/office/drawing/2014/main" val="518204848"/>
                    </a:ext>
                  </a:extLst>
                </a:gridCol>
                <a:gridCol w="1801121">
                  <a:extLst>
                    <a:ext uri="{9D8B030D-6E8A-4147-A177-3AD203B41FA5}">
                      <a16:colId xmlns:a16="http://schemas.microsoft.com/office/drawing/2014/main" val="4120952855"/>
                    </a:ext>
                  </a:extLst>
                </a:gridCol>
                <a:gridCol w="731520">
                  <a:extLst>
                    <a:ext uri="{9D8B030D-6E8A-4147-A177-3AD203B41FA5}">
                      <a16:colId xmlns:a16="http://schemas.microsoft.com/office/drawing/2014/main" val="2976079365"/>
                    </a:ext>
                  </a:extLst>
                </a:gridCol>
                <a:gridCol w="2441060">
                  <a:extLst>
                    <a:ext uri="{9D8B030D-6E8A-4147-A177-3AD203B41FA5}">
                      <a16:colId xmlns:a16="http://schemas.microsoft.com/office/drawing/2014/main" val="3912145583"/>
                    </a:ext>
                  </a:extLst>
                </a:gridCol>
                <a:gridCol w="218321">
                  <a:extLst>
                    <a:ext uri="{9D8B030D-6E8A-4147-A177-3AD203B41FA5}">
                      <a16:colId xmlns:a16="http://schemas.microsoft.com/office/drawing/2014/main" val="2650287538"/>
                    </a:ext>
                  </a:extLst>
                </a:gridCol>
              </a:tblGrid>
              <a:tr h="251598">
                <a:tc>
                  <a:txBody>
                    <a:bodyPr/>
                    <a:lstStyle/>
                    <a:p>
                      <a:endParaRPr lang="es-ES_tradnl" sz="10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1000" b="1">
                          <a:latin typeface="+mn-lt"/>
                        </a:rPr>
                        <a:t>Iniciativa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latin typeface="+mn-lt"/>
                        </a:rPr>
                        <a:t>Documento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latin typeface="+mn-lt"/>
                        </a:rPr>
                        <a:t>Página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latin typeface="+mn-lt"/>
                        </a:rPr>
                        <a:t>Tecnología asociada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10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663434"/>
                  </a:ext>
                </a:extLst>
              </a:tr>
              <a:tr h="0">
                <a:tc>
                  <a:txBody>
                    <a:bodyPr/>
                    <a:lstStyle/>
                    <a:p>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3754856"/>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Aplazamiento de mejoras en la red (</a:t>
                      </a:r>
                      <a:r>
                        <a:rPr lang="es-ES" sz="900" b="0" i="0" u="none" strike="noStrike" err="1">
                          <a:solidFill>
                            <a:srgbClr val="000000"/>
                          </a:solidFill>
                          <a:effectLst/>
                          <a:latin typeface="+mn-lt"/>
                        </a:rPr>
                        <a:t>Grid</a:t>
                      </a:r>
                      <a:r>
                        <a:rPr lang="es-ES" sz="900" b="0" i="0" u="none" strike="noStrike">
                          <a:solidFill>
                            <a:srgbClr val="000000"/>
                          </a:solidFill>
                          <a:effectLst/>
                          <a:latin typeface="+mn-lt"/>
                        </a:rPr>
                        <a:t> </a:t>
                      </a:r>
                      <a:r>
                        <a:rPr lang="es-ES" sz="900" b="0" i="0" u="none" strike="noStrike" err="1">
                          <a:solidFill>
                            <a:srgbClr val="000000"/>
                          </a:solidFill>
                          <a:effectLst/>
                          <a:latin typeface="+mn-lt"/>
                        </a:rPr>
                        <a:t>Upgrade</a:t>
                      </a:r>
                      <a:r>
                        <a:rPr lang="es-ES" sz="900" b="0" i="0" u="none" strike="noStrike">
                          <a:solidFill>
                            <a:srgbClr val="000000"/>
                          </a:solidFill>
                          <a:effectLst/>
                          <a:latin typeface="+mn-lt"/>
                        </a:rPr>
                        <a:t> </a:t>
                      </a:r>
                      <a:r>
                        <a:rPr lang="es-ES" sz="900" b="0" i="0" u="none" strike="noStrike" err="1">
                          <a:solidFill>
                            <a:srgbClr val="000000"/>
                          </a:solidFill>
                          <a:effectLst/>
                          <a:latin typeface="+mn-lt"/>
                        </a:rPr>
                        <a:t>Deferral</a:t>
                      </a:r>
                      <a:r>
                        <a:rPr lang="es-ES" sz="900" b="0" i="0" u="none" strike="noStrike">
                          <a:solidFill>
                            <a:srgbClr val="000000"/>
                          </a:solidFill>
                          <a:effectLst/>
                          <a:latin typeface="+mn-lt"/>
                        </a:rPr>
                        <a: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latin typeface="+mn-lt"/>
                        </a:rPr>
                        <a:t>Casos de Uso de almacenamiento - </a:t>
                      </a:r>
                      <a:r>
                        <a:rPr lang="es-ES_tradnl" sz="900" err="1">
                          <a:latin typeface="+mn-lt"/>
                        </a:rPr>
                        <a:t>Futured</a:t>
                      </a: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24</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0190424"/>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Capacidad para dar puntas de potencia para carga de vehículo eléctrico</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latin typeface="+mn-lt"/>
                        </a:rPr>
                        <a:t>Casos de Uso de almacenamiento – </a:t>
                      </a:r>
                      <a:r>
                        <a:rPr lang="es-ES_tradnl" sz="900" err="1">
                          <a:latin typeface="+mn-lt"/>
                        </a:rPr>
                        <a:t>Futured</a:t>
                      </a: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26</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57106294"/>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Control dinámico de la tensión local (Dynamic Local Voltage Control)</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sz="900">
                          <a:latin typeface="+mn-lt"/>
                        </a:rPr>
                        <a:t>Casos de Uso de almacenamiento – </a:t>
                      </a:r>
                      <a:r>
                        <a:rPr lang="es-ES_tradnl" sz="900" err="1">
                          <a:latin typeface="+mn-lt"/>
                        </a:rPr>
                        <a:t>Futured</a:t>
                      </a: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30</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937746"/>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Operación en isla intencionada (</a:t>
                      </a:r>
                      <a:r>
                        <a:rPr lang="es-ES" sz="900" b="0" i="0" u="none" strike="noStrike" err="1">
                          <a:solidFill>
                            <a:srgbClr val="000000"/>
                          </a:solidFill>
                          <a:effectLst/>
                          <a:latin typeface="+mn-lt"/>
                        </a:rPr>
                        <a:t>Intentional</a:t>
                      </a:r>
                      <a:r>
                        <a:rPr lang="es-ES" sz="900" b="0" i="0" u="none" strike="noStrike">
                          <a:solidFill>
                            <a:srgbClr val="000000"/>
                          </a:solidFill>
                          <a:effectLst/>
                          <a:latin typeface="+mn-lt"/>
                        </a:rPr>
                        <a:t> </a:t>
                      </a:r>
                      <a:r>
                        <a:rPr lang="es-ES" sz="900" b="0" i="0" u="none" strike="noStrike" err="1">
                          <a:solidFill>
                            <a:srgbClr val="000000"/>
                          </a:solidFill>
                          <a:effectLst/>
                          <a:latin typeface="+mn-lt"/>
                        </a:rPr>
                        <a:t>Islanding</a:t>
                      </a:r>
                      <a:r>
                        <a:rPr lang="es-ES" sz="900" b="0" i="0" u="none" strike="noStrike">
                          <a:solidFill>
                            <a:srgbClr val="000000"/>
                          </a:solidFill>
                          <a:effectLst/>
                          <a:latin typeface="+mn-lt"/>
                        </a:rPr>
                        <a: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latin typeface="+mn-lt"/>
                        </a:rPr>
                        <a:t>Casos de Uso de almacenamiento – </a:t>
                      </a:r>
                      <a:r>
                        <a:rPr lang="es-ES_tradnl" sz="900" err="1">
                          <a:latin typeface="+mn-lt"/>
                        </a:rPr>
                        <a:t>Futured</a:t>
                      </a: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31</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67173267"/>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Compensación de potencia reactiva (Reactive </a:t>
                      </a:r>
                      <a:r>
                        <a:rPr lang="es-ES" sz="900" b="0" i="0" u="none" strike="noStrike" err="1">
                          <a:solidFill>
                            <a:srgbClr val="000000"/>
                          </a:solidFill>
                          <a:effectLst/>
                          <a:latin typeface="+mn-lt"/>
                        </a:rPr>
                        <a:t>Power</a:t>
                      </a:r>
                      <a:r>
                        <a:rPr lang="es-ES" sz="900" b="0" i="0" u="none" strike="noStrike">
                          <a:solidFill>
                            <a:srgbClr val="000000"/>
                          </a:solidFill>
                          <a:effectLst/>
                          <a:latin typeface="+mn-lt"/>
                        </a:rPr>
                        <a:t> </a:t>
                      </a:r>
                      <a:r>
                        <a:rPr lang="es-ES" sz="900" b="0" i="0" u="none" strike="noStrike" err="1">
                          <a:solidFill>
                            <a:srgbClr val="000000"/>
                          </a:solidFill>
                          <a:effectLst/>
                          <a:latin typeface="+mn-lt"/>
                        </a:rPr>
                        <a:t>Compensation</a:t>
                      </a:r>
                      <a:r>
                        <a:rPr lang="es-ES" sz="900" b="0" i="0" u="none" strike="noStrike">
                          <a:solidFill>
                            <a:srgbClr val="000000"/>
                          </a:solidFill>
                          <a:effectLst/>
                          <a:latin typeface="+mn-lt"/>
                        </a:rPr>
                        <a:t>)</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latin typeface="+mn-lt"/>
                        </a:rPr>
                        <a:t>Casos de Uso de almacenamiento – </a:t>
                      </a:r>
                      <a:r>
                        <a:rPr lang="es-ES_tradnl" sz="900" err="1">
                          <a:latin typeface="+mn-lt"/>
                        </a:rPr>
                        <a:t>Futured</a:t>
                      </a: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32</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5667124"/>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Gemelo digital de la red de baja tensión para servicios de flexibilidad: fundamentos eléctricos de la solución y pruebas en red real</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_tradnl" sz="900"/>
                        <a:t>Libro de Comunicaciones –Edición Congreso de Redes Inteligentes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86</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2747420"/>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a:latin typeface="Arial" pitchFamily="-107" charset="0"/>
                          <a:ea typeface="ＭＳ Ｐゴシック" pitchFamily="-107" charset="-128"/>
                          <a:cs typeface="ＭＳ Ｐゴシック" pitchFamily="-107" charset="-128"/>
                        </a:rPr>
                        <a:t>Maximizar el </a:t>
                      </a:r>
                      <a:r>
                        <a:rPr lang="es-ES" sz="900" i="1">
                          <a:latin typeface="Arial" pitchFamily="-107" charset="0"/>
                          <a:ea typeface="ＭＳ Ｐゴシック" pitchFamily="-107" charset="-128"/>
                          <a:cs typeface="ＭＳ Ｐゴシック" pitchFamily="-107" charset="-128"/>
                        </a:rPr>
                        <a:t>hosting </a:t>
                      </a:r>
                      <a:r>
                        <a:rPr lang="es-ES" sz="900" i="1" err="1">
                          <a:latin typeface="Arial" pitchFamily="-107" charset="0"/>
                          <a:ea typeface="ＭＳ Ｐゴシック" pitchFamily="-107" charset="-128"/>
                          <a:cs typeface="ＭＳ Ｐゴシック" pitchFamily="-107" charset="-128"/>
                        </a:rPr>
                        <a:t>capacity</a:t>
                      </a:r>
                      <a:r>
                        <a:rPr lang="es-ES" sz="900">
                          <a:latin typeface="Arial" pitchFamily="-107" charset="0"/>
                          <a:ea typeface="ＭＳ Ｐゴシック" pitchFamily="-107" charset="-128"/>
                          <a:cs typeface="ＭＳ Ｐゴシック" pitchFamily="-107" charset="-128"/>
                        </a:rPr>
                        <a:t>, estabilidad y flexibilidad de las redes de distribución con tecnología </a:t>
                      </a:r>
                      <a:r>
                        <a:rPr lang="es-ES" sz="900" err="1">
                          <a:latin typeface="Arial" pitchFamily="-107" charset="0"/>
                          <a:ea typeface="ＭＳ Ｐゴシック" pitchFamily="-107" charset="-128"/>
                          <a:cs typeface="ＭＳ Ｐゴシック" pitchFamily="-107" charset="-128"/>
                        </a:rPr>
                        <a:t>Sof</a:t>
                      </a:r>
                      <a:r>
                        <a:rPr lang="es-ES" sz="900">
                          <a:latin typeface="Arial" pitchFamily="-107" charset="0"/>
                          <a:ea typeface="ＭＳ Ｐゴシック" pitchFamily="-107" charset="-128"/>
                          <a:cs typeface="ＭＳ Ｐゴシック" pitchFamily="-107" charset="-128"/>
                        </a:rPr>
                        <a:t> Open Point</a:t>
                      </a: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latin typeface="+mn-lt"/>
                        </a:rPr>
                        <a:t>Documento </a:t>
                      </a:r>
                      <a:r>
                        <a:rPr lang="es-ES_tradnl" sz="900" err="1">
                          <a:latin typeface="+mn-lt"/>
                        </a:rPr>
                        <a:t>Futured</a:t>
                      </a:r>
                      <a:r>
                        <a:rPr lang="es-ES_tradnl" sz="900">
                          <a:latin typeface="+mn-lt"/>
                        </a:rPr>
                        <a:t> Flexibilidad</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30</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58838225"/>
                  </a:ext>
                </a:extLst>
              </a:tr>
            </a:tbl>
          </a:graphicData>
        </a:graphic>
      </p:graphicFrame>
      <p:cxnSp>
        <p:nvCxnSpPr>
          <p:cNvPr id="6" name="Straight Connector 5">
            <a:extLst>
              <a:ext uri="{FF2B5EF4-FFF2-40B4-BE49-F238E27FC236}">
                <a16:creationId xmlns:a16="http://schemas.microsoft.com/office/drawing/2014/main" id="{82671186-CF5F-02A8-6603-F80F4B596343}"/>
              </a:ext>
            </a:extLst>
          </p:cNvPr>
          <p:cNvCxnSpPr>
            <a:cxnSpLocks/>
          </p:cNvCxnSpPr>
          <p:nvPr/>
        </p:nvCxnSpPr>
        <p:spPr bwMode="auto">
          <a:xfrm>
            <a:off x="281940" y="1143000"/>
            <a:ext cx="3604260" cy="0"/>
          </a:xfrm>
          <a:prstGeom prst="line">
            <a:avLst/>
          </a:prstGeom>
          <a:noFill/>
          <a:ln w="28575" cap="flat" cmpd="sng" algn="ctr">
            <a:solidFill>
              <a:srgbClr val="CA6048"/>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9B39F6BB-2F66-5D62-41C2-6C70C37DB022}"/>
              </a:ext>
            </a:extLst>
          </p:cNvPr>
          <p:cNvCxnSpPr>
            <a:cxnSpLocks/>
          </p:cNvCxnSpPr>
          <p:nvPr/>
        </p:nvCxnSpPr>
        <p:spPr bwMode="auto">
          <a:xfrm>
            <a:off x="4015740" y="1143000"/>
            <a:ext cx="1656000" cy="0"/>
          </a:xfrm>
          <a:prstGeom prst="line">
            <a:avLst/>
          </a:prstGeom>
          <a:noFill/>
          <a:ln w="28575" cap="flat" cmpd="sng" algn="ctr">
            <a:solidFill>
              <a:srgbClr val="CA6048"/>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D16973DA-C463-3307-B78A-E2484FAA436F}"/>
              </a:ext>
            </a:extLst>
          </p:cNvPr>
          <p:cNvCxnSpPr>
            <a:cxnSpLocks/>
          </p:cNvCxnSpPr>
          <p:nvPr/>
        </p:nvCxnSpPr>
        <p:spPr bwMode="auto">
          <a:xfrm>
            <a:off x="5791200" y="1143000"/>
            <a:ext cx="685800" cy="0"/>
          </a:xfrm>
          <a:prstGeom prst="line">
            <a:avLst/>
          </a:prstGeom>
          <a:noFill/>
          <a:ln w="28575" cap="flat" cmpd="sng" algn="ctr">
            <a:solidFill>
              <a:srgbClr val="CA6048"/>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4C4C465E-676C-74EF-2ACE-EE762BFFEA3D}"/>
              </a:ext>
            </a:extLst>
          </p:cNvPr>
          <p:cNvCxnSpPr>
            <a:cxnSpLocks/>
          </p:cNvCxnSpPr>
          <p:nvPr/>
        </p:nvCxnSpPr>
        <p:spPr bwMode="auto">
          <a:xfrm>
            <a:off x="6644640" y="1143000"/>
            <a:ext cx="2118360" cy="0"/>
          </a:xfrm>
          <a:prstGeom prst="line">
            <a:avLst/>
          </a:prstGeom>
          <a:noFill/>
          <a:ln w="28575" cap="flat" cmpd="sng" algn="ctr">
            <a:solidFill>
              <a:srgbClr val="CA6048"/>
            </a:solidFill>
            <a:prstDash val="solid"/>
            <a:round/>
            <a:headEnd type="none" w="med" len="med"/>
            <a:tailEnd type="none" w="med" len="med"/>
          </a:ln>
          <a:effectLst/>
        </p:spPr>
      </p:cxnSp>
      <p:pic>
        <p:nvPicPr>
          <p:cNvPr id="16" name="Imagen 15">
            <a:extLst>
              <a:ext uri="{FF2B5EF4-FFF2-40B4-BE49-F238E27FC236}">
                <a16:creationId xmlns:a16="http://schemas.microsoft.com/office/drawing/2014/main" id="{54A4A8F7-7EBA-312B-7DD6-40FC78F271D0}"/>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25570"/>
            <a:ext cx="237451" cy="237451"/>
          </a:xfrm>
          <a:prstGeom prst="rect">
            <a:avLst/>
          </a:prstGeom>
        </p:spPr>
      </p:pic>
      <p:pic>
        <p:nvPicPr>
          <p:cNvPr id="17" name="Imagen 16">
            <a:extLst>
              <a:ext uri="{FF2B5EF4-FFF2-40B4-BE49-F238E27FC236}">
                <a16:creationId xmlns:a16="http://schemas.microsoft.com/office/drawing/2014/main" id="{BDF534F6-9937-558A-7845-ADA0C6891052}"/>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425570"/>
            <a:ext cx="240894" cy="237451"/>
          </a:xfrm>
          <a:prstGeom prst="rect">
            <a:avLst/>
          </a:prstGeom>
        </p:spPr>
      </p:pic>
      <p:pic>
        <p:nvPicPr>
          <p:cNvPr id="18" name="Imagen 17">
            <a:extLst>
              <a:ext uri="{FF2B5EF4-FFF2-40B4-BE49-F238E27FC236}">
                <a16:creationId xmlns:a16="http://schemas.microsoft.com/office/drawing/2014/main" id="{F75FB2D7-2A43-6140-2FE4-FF370E09D7B3}"/>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425570"/>
            <a:ext cx="240894" cy="237451"/>
          </a:xfrm>
          <a:prstGeom prst="rect">
            <a:avLst/>
          </a:prstGeom>
        </p:spPr>
      </p:pic>
      <p:pic>
        <p:nvPicPr>
          <p:cNvPr id="19" name="Imagen 18">
            <a:extLst>
              <a:ext uri="{FF2B5EF4-FFF2-40B4-BE49-F238E27FC236}">
                <a16:creationId xmlns:a16="http://schemas.microsoft.com/office/drawing/2014/main" id="{48155D77-372B-4844-EA50-19B3F6EB884C}"/>
              </a:ext>
            </a:extLst>
          </p:cNvPr>
          <p:cNvPicPr>
            <a:picLocks noChangeAspect="1"/>
          </p:cNvPicPr>
          <p:nvPr/>
        </p:nvPicPr>
        <p:blipFill>
          <a:blip r:embed="rId11"/>
          <a:stretch>
            <a:fillRect/>
          </a:stretch>
        </p:blipFill>
        <p:spPr>
          <a:xfrm>
            <a:off x="7782621" y="1425570"/>
            <a:ext cx="237451" cy="237451"/>
          </a:xfrm>
          <a:prstGeom prst="rect">
            <a:avLst/>
          </a:prstGeom>
        </p:spPr>
      </p:pic>
      <p:pic>
        <p:nvPicPr>
          <p:cNvPr id="20" name="Imagen 19">
            <a:extLst>
              <a:ext uri="{FF2B5EF4-FFF2-40B4-BE49-F238E27FC236}">
                <a16:creationId xmlns:a16="http://schemas.microsoft.com/office/drawing/2014/main" id="{A4999064-082D-BBC8-F031-DF34F933CBCB}"/>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25570"/>
            <a:ext cx="237451" cy="237451"/>
          </a:xfrm>
          <a:prstGeom prst="rect">
            <a:avLst/>
          </a:prstGeom>
        </p:spPr>
      </p:pic>
      <p:pic>
        <p:nvPicPr>
          <p:cNvPr id="21" name="Imagen 20">
            <a:extLst>
              <a:ext uri="{FF2B5EF4-FFF2-40B4-BE49-F238E27FC236}">
                <a16:creationId xmlns:a16="http://schemas.microsoft.com/office/drawing/2014/main" id="{2F907006-402C-829E-5BF8-87CBBA997217}"/>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25570"/>
            <a:ext cx="237451" cy="237451"/>
          </a:xfrm>
          <a:prstGeom prst="rect">
            <a:avLst/>
          </a:prstGeom>
        </p:spPr>
      </p:pic>
      <p:pic>
        <p:nvPicPr>
          <p:cNvPr id="22" name="Imagen 21">
            <a:extLst>
              <a:ext uri="{FF2B5EF4-FFF2-40B4-BE49-F238E27FC236}">
                <a16:creationId xmlns:a16="http://schemas.microsoft.com/office/drawing/2014/main" id="{21D33D28-A430-DD67-29E3-23E93610999C}"/>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967188"/>
            <a:ext cx="237451" cy="237451"/>
          </a:xfrm>
          <a:prstGeom prst="rect">
            <a:avLst/>
          </a:prstGeom>
        </p:spPr>
      </p:pic>
      <p:pic>
        <p:nvPicPr>
          <p:cNvPr id="23" name="Imagen 22">
            <a:extLst>
              <a:ext uri="{FF2B5EF4-FFF2-40B4-BE49-F238E27FC236}">
                <a16:creationId xmlns:a16="http://schemas.microsoft.com/office/drawing/2014/main" id="{6D45BFFD-0785-A20D-B917-AF27A35A30C1}"/>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967188"/>
            <a:ext cx="240894" cy="237451"/>
          </a:xfrm>
          <a:prstGeom prst="rect">
            <a:avLst/>
          </a:prstGeom>
        </p:spPr>
      </p:pic>
      <p:pic>
        <p:nvPicPr>
          <p:cNvPr id="24" name="Imagen 23">
            <a:extLst>
              <a:ext uri="{FF2B5EF4-FFF2-40B4-BE49-F238E27FC236}">
                <a16:creationId xmlns:a16="http://schemas.microsoft.com/office/drawing/2014/main" id="{B3929E4E-9348-62D1-F098-E8DCC0C06AEB}"/>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967188"/>
            <a:ext cx="240894" cy="237451"/>
          </a:xfrm>
          <a:prstGeom prst="rect">
            <a:avLst/>
          </a:prstGeom>
        </p:spPr>
      </p:pic>
      <p:pic>
        <p:nvPicPr>
          <p:cNvPr id="25" name="Imagen 24">
            <a:extLst>
              <a:ext uri="{FF2B5EF4-FFF2-40B4-BE49-F238E27FC236}">
                <a16:creationId xmlns:a16="http://schemas.microsoft.com/office/drawing/2014/main" id="{0C2055A1-7299-53B5-B4B1-64CFBF8CA66F}"/>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1967188"/>
            <a:ext cx="237451" cy="237451"/>
          </a:xfrm>
          <a:prstGeom prst="rect">
            <a:avLst/>
          </a:prstGeom>
        </p:spPr>
      </p:pic>
      <p:pic>
        <p:nvPicPr>
          <p:cNvPr id="26" name="Imagen 25">
            <a:extLst>
              <a:ext uri="{FF2B5EF4-FFF2-40B4-BE49-F238E27FC236}">
                <a16:creationId xmlns:a16="http://schemas.microsoft.com/office/drawing/2014/main" id="{DCF3B922-25A1-4ADD-4417-AB653BD4E7A3}"/>
              </a:ext>
            </a:extLst>
          </p:cNvPr>
          <p:cNvPicPr>
            <a:picLocks noChangeAspect="1"/>
          </p:cNvPicPr>
          <p:nvPr/>
        </p:nvPicPr>
        <p:blipFill>
          <a:blip r:embed="rId12"/>
          <a:stretch>
            <a:fillRect/>
          </a:stretch>
        </p:blipFill>
        <p:spPr>
          <a:xfrm>
            <a:off x="8116717" y="1967188"/>
            <a:ext cx="237451" cy="237451"/>
          </a:xfrm>
          <a:prstGeom prst="rect">
            <a:avLst/>
          </a:prstGeom>
        </p:spPr>
      </p:pic>
      <p:pic>
        <p:nvPicPr>
          <p:cNvPr id="27" name="Imagen 26">
            <a:extLst>
              <a:ext uri="{FF2B5EF4-FFF2-40B4-BE49-F238E27FC236}">
                <a16:creationId xmlns:a16="http://schemas.microsoft.com/office/drawing/2014/main" id="{ECFB4701-F484-9BBC-1581-BB5EB1128027}"/>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967188"/>
            <a:ext cx="237451" cy="237451"/>
          </a:xfrm>
          <a:prstGeom prst="rect">
            <a:avLst/>
          </a:prstGeom>
        </p:spPr>
      </p:pic>
      <p:pic>
        <p:nvPicPr>
          <p:cNvPr id="28" name="Imagen 27">
            <a:extLst>
              <a:ext uri="{FF2B5EF4-FFF2-40B4-BE49-F238E27FC236}">
                <a16:creationId xmlns:a16="http://schemas.microsoft.com/office/drawing/2014/main" id="{B867DC12-6C50-A746-13E7-9F9F8B9BEF92}"/>
              </a:ext>
            </a:extLst>
          </p:cNvPr>
          <p:cNvPicPr>
            <a:picLocks noChangeAspect="1"/>
          </p:cNvPicPr>
          <p:nvPr/>
        </p:nvPicPr>
        <p:blipFill>
          <a:blip r:embed="rId8"/>
          <a:stretch>
            <a:fillRect/>
          </a:stretch>
        </p:blipFill>
        <p:spPr>
          <a:xfrm>
            <a:off x="6771171" y="2508806"/>
            <a:ext cx="237451" cy="237451"/>
          </a:xfrm>
          <a:prstGeom prst="rect">
            <a:avLst/>
          </a:prstGeom>
        </p:spPr>
      </p:pic>
      <p:pic>
        <p:nvPicPr>
          <p:cNvPr id="29" name="Imagen 28">
            <a:extLst>
              <a:ext uri="{FF2B5EF4-FFF2-40B4-BE49-F238E27FC236}">
                <a16:creationId xmlns:a16="http://schemas.microsoft.com/office/drawing/2014/main" id="{8DB50F5A-A1BA-1BE2-D531-D3831E20B425}"/>
              </a:ext>
            </a:extLst>
          </p:cNvPr>
          <p:cNvPicPr>
            <a:picLocks noChangeAspect="1"/>
          </p:cNvPicPr>
          <p:nvPr/>
        </p:nvPicPr>
        <p:blipFill>
          <a:blip r:embed="rId9">
            <a:duotone>
              <a:schemeClr val="bg2">
                <a:shade val="45000"/>
                <a:satMod val="135000"/>
              </a:schemeClr>
              <a:prstClr val="white"/>
            </a:duotone>
          </a:blip>
          <a:stretch>
            <a:fillRect/>
          </a:stretch>
        </p:blipFill>
        <p:spPr>
          <a:xfrm>
            <a:off x="7105835" y="2508806"/>
            <a:ext cx="240894" cy="237451"/>
          </a:xfrm>
          <a:prstGeom prst="rect">
            <a:avLst/>
          </a:prstGeom>
        </p:spPr>
      </p:pic>
      <p:pic>
        <p:nvPicPr>
          <p:cNvPr id="30" name="Imagen 29">
            <a:extLst>
              <a:ext uri="{FF2B5EF4-FFF2-40B4-BE49-F238E27FC236}">
                <a16:creationId xmlns:a16="http://schemas.microsoft.com/office/drawing/2014/main" id="{1F663E41-6DED-AEED-0C9F-DE7549A9C9E1}"/>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2508806"/>
            <a:ext cx="240894" cy="237451"/>
          </a:xfrm>
          <a:prstGeom prst="rect">
            <a:avLst/>
          </a:prstGeom>
        </p:spPr>
      </p:pic>
      <p:pic>
        <p:nvPicPr>
          <p:cNvPr id="31" name="Imagen 30">
            <a:extLst>
              <a:ext uri="{FF2B5EF4-FFF2-40B4-BE49-F238E27FC236}">
                <a16:creationId xmlns:a16="http://schemas.microsoft.com/office/drawing/2014/main" id="{28DC58F9-E128-4597-0C97-8928D0192A4F}"/>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2508806"/>
            <a:ext cx="237451" cy="237451"/>
          </a:xfrm>
          <a:prstGeom prst="rect">
            <a:avLst/>
          </a:prstGeom>
        </p:spPr>
      </p:pic>
      <p:pic>
        <p:nvPicPr>
          <p:cNvPr id="32" name="Imagen 31">
            <a:extLst>
              <a:ext uri="{FF2B5EF4-FFF2-40B4-BE49-F238E27FC236}">
                <a16:creationId xmlns:a16="http://schemas.microsoft.com/office/drawing/2014/main" id="{68EC1239-347A-EA3B-A4FB-6CF4A31B595E}"/>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2508806"/>
            <a:ext cx="237451" cy="237451"/>
          </a:xfrm>
          <a:prstGeom prst="rect">
            <a:avLst/>
          </a:prstGeom>
        </p:spPr>
      </p:pic>
      <p:pic>
        <p:nvPicPr>
          <p:cNvPr id="33" name="Imagen 32">
            <a:extLst>
              <a:ext uri="{FF2B5EF4-FFF2-40B4-BE49-F238E27FC236}">
                <a16:creationId xmlns:a16="http://schemas.microsoft.com/office/drawing/2014/main" id="{0B426CC8-C196-3FC7-FB27-C19A61D87162}"/>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2508806"/>
            <a:ext cx="237451" cy="237451"/>
          </a:xfrm>
          <a:prstGeom prst="rect">
            <a:avLst/>
          </a:prstGeom>
        </p:spPr>
      </p:pic>
      <p:pic>
        <p:nvPicPr>
          <p:cNvPr id="34" name="Imagen 33">
            <a:extLst>
              <a:ext uri="{FF2B5EF4-FFF2-40B4-BE49-F238E27FC236}">
                <a16:creationId xmlns:a16="http://schemas.microsoft.com/office/drawing/2014/main" id="{D60F2F25-284B-F2A6-421A-87771936B643}"/>
              </a:ext>
            </a:extLst>
          </p:cNvPr>
          <p:cNvPicPr>
            <a:picLocks noChangeAspect="1"/>
          </p:cNvPicPr>
          <p:nvPr/>
        </p:nvPicPr>
        <p:blipFill>
          <a:blip r:embed="rId8">
            <a:duotone>
              <a:schemeClr val="bg2">
                <a:shade val="45000"/>
                <a:satMod val="135000"/>
              </a:schemeClr>
              <a:prstClr val="white"/>
            </a:duotone>
          </a:blip>
          <a:stretch>
            <a:fillRect/>
          </a:stretch>
        </p:blipFill>
        <p:spPr>
          <a:xfrm>
            <a:off x="6771171" y="3050424"/>
            <a:ext cx="237451" cy="237451"/>
          </a:xfrm>
          <a:prstGeom prst="rect">
            <a:avLst/>
          </a:prstGeom>
        </p:spPr>
      </p:pic>
      <p:pic>
        <p:nvPicPr>
          <p:cNvPr id="35" name="Imagen 34">
            <a:extLst>
              <a:ext uri="{FF2B5EF4-FFF2-40B4-BE49-F238E27FC236}">
                <a16:creationId xmlns:a16="http://schemas.microsoft.com/office/drawing/2014/main" id="{50A6B4BF-D5E3-502A-7DD8-AF02B679B7A1}"/>
              </a:ext>
            </a:extLst>
          </p:cNvPr>
          <p:cNvPicPr>
            <a:picLocks noChangeAspect="1"/>
          </p:cNvPicPr>
          <p:nvPr/>
        </p:nvPicPr>
        <p:blipFill>
          <a:blip r:embed="rId9">
            <a:duotone>
              <a:schemeClr val="bg2">
                <a:shade val="45000"/>
                <a:satMod val="135000"/>
              </a:schemeClr>
              <a:prstClr val="white"/>
            </a:duotone>
          </a:blip>
          <a:stretch>
            <a:fillRect/>
          </a:stretch>
        </p:blipFill>
        <p:spPr>
          <a:xfrm>
            <a:off x="7105835" y="3050424"/>
            <a:ext cx="240894" cy="237451"/>
          </a:xfrm>
          <a:prstGeom prst="rect">
            <a:avLst/>
          </a:prstGeom>
        </p:spPr>
      </p:pic>
      <p:pic>
        <p:nvPicPr>
          <p:cNvPr id="36" name="Imagen 35">
            <a:extLst>
              <a:ext uri="{FF2B5EF4-FFF2-40B4-BE49-F238E27FC236}">
                <a16:creationId xmlns:a16="http://schemas.microsoft.com/office/drawing/2014/main" id="{16169DCA-B789-D665-4B6F-00FEB61CD387}"/>
              </a:ext>
            </a:extLst>
          </p:cNvPr>
          <p:cNvPicPr>
            <a:picLocks noChangeAspect="1"/>
          </p:cNvPicPr>
          <p:nvPr/>
        </p:nvPicPr>
        <p:blipFill>
          <a:blip r:embed="rId10"/>
          <a:stretch>
            <a:fillRect/>
          </a:stretch>
        </p:blipFill>
        <p:spPr>
          <a:xfrm>
            <a:off x="7444512" y="3050424"/>
            <a:ext cx="240894" cy="237451"/>
          </a:xfrm>
          <a:prstGeom prst="rect">
            <a:avLst/>
          </a:prstGeom>
        </p:spPr>
      </p:pic>
      <p:pic>
        <p:nvPicPr>
          <p:cNvPr id="37" name="Imagen 36">
            <a:extLst>
              <a:ext uri="{FF2B5EF4-FFF2-40B4-BE49-F238E27FC236}">
                <a16:creationId xmlns:a16="http://schemas.microsoft.com/office/drawing/2014/main" id="{8026FEB6-77B8-F760-D04B-1305C7FB989B}"/>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3050424"/>
            <a:ext cx="237451" cy="237451"/>
          </a:xfrm>
          <a:prstGeom prst="rect">
            <a:avLst/>
          </a:prstGeom>
        </p:spPr>
      </p:pic>
      <p:pic>
        <p:nvPicPr>
          <p:cNvPr id="38" name="Imagen 37">
            <a:extLst>
              <a:ext uri="{FF2B5EF4-FFF2-40B4-BE49-F238E27FC236}">
                <a16:creationId xmlns:a16="http://schemas.microsoft.com/office/drawing/2014/main" id="{66A5219D-EA50-8C67-F761-B3C80AB7C290}"/>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3050424"/>
            <a:ext cx="237451" cy="237451"/>
          </a:xfrm>
          <a:prstGeom prst="rect">
            <a:avLst/>
          </a:prstGeom>
        </p:spPr>
      </p:pic>
      <p:pic>
        <p:nvPicPr>
          <p:cNvPr id="39" name="Imagen 38">
            <a:extLst>
              <a:ext uri="{FF2B5EF4-FFF2-40B4-BE49-F238E27FC236}">
                <a16:creationId xmlns:a16="http://schemas.microsoft.com/office/drawing/2014/main" id="{3466DE44-EE86-8276-07CB-CA2315E7D411}"/>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3050424"/>
            <a:ext cx="237451" cy="237451"/>
          </a:xfrm>
          <a:prstGeom prst="rect">
            <a:avLst/>
          </a:prstGeom>
        </p:spPr>
      </p:pic>
      <p:pic>
        <p:nvPicPr>
          <p:cNvPr id="40" name="Imagen 39">
            <a:extLst>
              <a:ext uri="{FF2B5EF4-FFF2-40B4-BE49-F238E27FC236}">
                <a16:creationId xmlns:a16="http://schemas.microsoft.com/office/drawing/2014/main" id="{F4DCCE01-7D8D-C7C9-AA19-1BF2EB4A1340}"/>
              </a:ext>
            </a:extLst>
          </p:cNvPr>
          <p:cNvPicPr>
            <a:picLocks noChangeAspect="1"/>
          </p:cNvPicPr>
          <p:nvPr/>
        </p:nvPicPr>
        <p:blipFill>
          <a:blip r:embed="rId8">
            <a:duotone>
              <a:schemeClr val="bg2">
                <a:shade val="45000"/>
                <a:satMod val="135000"/>
              </a:schemeClr>
              <a:prstClr val="white"/>
            </a:duotone>
          </a:blip>
          <a:stretch>
            <a:fillRect/>
          </a:stretch>
        </p:blipFill>
        <p:spPr>
          <a:xfrm>
            <a:off x="6771171" y="3592042"/>
            <a:ext cx="237451" cy="237451"/>
          </a:xfrm>
          <a:prstGeom prst="rect">
            <a:avLst/>
          </a:prstGeom>
        </p:spPr>
      </p:pic>
      <p:pic>
        <p:nvPicPr>
          <p:cNvPr id="41" name="Imagen 40">
            <a:extLst>
              <a:ext uri="{FF2B5EF4-FFF2-40B4-BE49-F238E27FC236}">
                <a16:creationId xmlns:a16="http://schemas.microsoft.com/office/drawing/2014/main" id="{FFA968E5-F947-951F-E8A1-F8FB244AFFC3}"/>
              </a:ext>
            </a:extLst>
          </p:cNvPr>
          <p:cNvPicPr>
            <a:picLocks noChangeAspect="1"/>
          </p:cNvPicPr>
          <p:nvPr/>
        </p:nvPicPr>
        <p:blipFill>
          <a:blip r:embed="rId9">
            <a:duotone>
              <a:schemeClr val="bg2">
                <a:shade val="45000"/>
                <a:satMod val="135000"/>
              </a:schemeClr>
              <a:prstClr val="white"/>
            </a:duotone>
          </a:blip>
          <a:stretch>
            <a:fillRect/>
          </a:stretch>
        </p:blipFill>
        <p:spPr>
          <a:xfrm>
            <a:off x="7105835" y="3592042"/>
            <a:ext cx="240894" cy="237451"/>
          </a:xfrm>
          <a:prstGeom prst="rect">
            <a:avLst/>
          </a:prstGeom>
        </p:spPr>
      </p:pic>
      <p:pic>
        <p:nvPicPr>
          <p:cNvPr id="42" name="Imagen 41">
            <a:extLst>
              <a:ext uri="{FF2B5EF4-FFF2-40B4-BE49-F238E27FC236}">
                <a16:creationId xmlns:a16="http://schemas.microsoft.com/office/drawing/2014/main" id="{4858CCFE-EF15-DE15-2430-2D64B1E83658}"/>
              </a:ext>
            </a:extLst>
          </p:cNvPr>
          <p:cNvPicPr>
            <a:picLocks noChangeAspect="1"/>
          </p:cNvPicPr>
          <p:nvPr/>
        </p:nvPicPr>
        <p:blipFill>
          <a:blip r:embed="rId10"/>
          <a:stretch>
            <a:fillRect/>
          </a:stretch>
        </p:blipFill>
        <p:spPr>
          <a:xfrm>
            <a:off x="7444512" y="3592042"/>
            <a:ext cx="240894" cy="237451"/>
          </a:xfrm>
          <a:prstGeom prst="rect">
            <a:avLst/>
          </a:prstGeom>
        </p:spPr>
      </p:pic>
      <p:pic>
        <p:nvPicPr>
          <p:cNvPr id="43" name="Imagen 42">
            <a:extLst>
              <a:ext uri="{FF2B5EF4-FFF2-40B4-BE49-F238E27FC236}">
                <a16:creationId xmlns:a16="http://schemas.microsoft.com/office/drawing/2014/main" id="{68B19A03-202E-F491-BD91-BB612E524FE0}"/>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3592042"/>
            <a:ext cx="237451" cy="237451"/>
          </a:xfrm>
          <a:prstGeom prst="rect">
            <a:avLst/>
          </a:prstGeom>
        </p:spPr>
      </p:pic>
      <p:pic>
        <p:nvPicPr>
          <p:cNvPr id="44" name="Imagen 43">
            <a:extLst>
              <a:ext uri="{FF2B5EF4-FFF2-40B4-BE49-F238E27FC236}">
                <a16:creationId xmlns:a16="http://schemas.microsoft.com/office/drawing/2014/main" id="{0DC90694-FA1A-56CA-29C2-BF154D8FD1BF}"/>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3592042"/>
            <a:ext cx="237451" cy="237451"/>
          </a:xfrm>
          <a:prstGeom prst="rect">
            <a:avLst/>
          </a:prstGeom>
        </p:spPr>
      </p:pic>
      <p:pic>
        <p:nvPicPr>
          <p:cNvPr id="45" name="Imagen 44">
            <a:extLst>
              <a:ext uri="{FF2B5EF4-FFF2-40B4-BE49-F238E27FC236}">
                <a16:creationId xmlns:a16="http://schemas.microsoft.com/office/drawing/2014/main" id="{26E6ED37-BCB8-4000-0F97-2A62F24913D5}"/>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3592042"/>
            <a:ext cx="237451" cy="237451"/>
          </a:xfrm>
          <a:prstGeom prst="rect">
            <a:avLst/>
          </a:prstGeom>
        </p:spPr>
      </p:pic>
      <p:pic>
        <p:nvPicPr>
          <p:cNvPr id="46" name="Imagen 45">
            <a:extLst>
              <a:ext uri="{FF2B5EF4-FFF2-40B4-BE49-F238E27FC236}">
                <a16:creationId xmlns:a16="http://schemas.microsoft.com/office/drawing/2014/main" id="{326CC19C-0B01-9BBB-2A44-DDCC373F89D8}"/>
              </a:ext>
            </a:extLst>
          </p:cNvPr>
          <p:cNvPicPr>
            <a:picLocks noChangeAspect="1"/>
          </p:cNvPicPr>
          <p:nvPr/>
        </p:nvPicPr>
        <p:blipFill>
          <a:blip r:embed="rId8">
            <a:duotone>
              <a:schemeClr val="bg2">
                <a:shade val="45000"/>
                <a:satMod val="135000"/>
              </a:schemeClr>
              <a:prstClr val="white"/>
            </a:duotone>
          </a:blip>
          <a:stretch>
            <a:fillRect/>
          </a:stretch>
        </p:blipFill>
        <p:spPr>
          <a:xfrm>
            <a:off x="6771171" y="4133660"/>
            <a:ext cx="237451" cy="237451"/>
          </a:xfrm>
          <a:prstGeom prst="rect">
            <a:avLst/>
          </a:prstGeom>
        </p:spPr>
      </p:pic>
      <p:pic>
        <p:nvPicPr>
          <p:cNvPr id="47" name="Imagen 46">
            <a:extLst>
              <a:ext uri="{FF2B5EF4-FFF2-40B4-BE49-F238E27FC236}">
                <a16:creationId xmlns:a16="http://schemas.microsoft.com/office/drawing/2014/main" id="{A1AB5CA3-0432-A3A5-383E-AFD6E5B07C8A}"/>
              </a:ext>
            </a:extLst>
          </p:cNvPr>
          <p:cNvPicPr>
            <a:picLocks noChangeAspect="1"/>
          </p:cNvPicPr>
          <p:nvPr/>
        </p:nvPicPr>
        <p:blipFill>
          <a:blip r:embed="rId9">
            <a:duotone>
              <a:schemeClr val="bg2">
                <a:shade val="45000"/>
                <a:satMod val="135000"/>
              </a:schemeClr>
              <a:prstClr val="white"/>
            </a:duotone>
          </a:blip>
          <a:stretch>
            <a:fillRect/>
          </a:stretch>
        </p:blipFill>
        <p:spPr>
          <a:xfrm>
            <a:off x="7105835" y="4133660"/>
            <a:ext cx="240894" cy="237451"/>
          </a:xfrm>
          <a:prstGeom prst="rect">
            <a:avLst/>
          </a:prstGeom>
        </p:spPr>
      </p:pic>
      <p:pic>
        <p:nvPicPr>
          <p:cNvPr id="48" name="Imagen 47">
            <a:extLst>
              <a:ext uri="{FF2B5EF4-FFF2-40B4-BE49-F238E27FC236}">
                <a16:creationId xmlns:a16="http://schemas.microsoft.com/office/drawing/2014/main" id="{2B21DFB4-75E4-FF42-9D3F-80703EF816CB}"/>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4133660"/>
            <a:ext cx="240894" cy="237451"/>
          </a:xfrm>
          <a:prstGeom prst="rect">
            <a:avLst/>
          </a:prstGeom>
        </p:spPr>
      </p:pic>
      <p:pic>
        <p:nvPicPr>
          <p:cNvPr id="49" name="Imagen 48">
            <a:extLst>
              <a:ext uri="{FF2B5EF4-FFF2-40B4-BE49-F238E27FC236}">
                <a16:creationId xmlns:a16="http://schemas.microsoft.com/office/drawing/2014/main" id="{010FAAD6-241C-D190-DE02-3E2C277D81AA}"/>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4133660"/>
            <a:ext cx="237451" cy="237451"/>
          </a:xfrm>
          <a:prstGeom prst="rect">
            <a:avLst/>
          </a:prstGeom>
        </p:spPr>
      </p:pic>
      <p:pic>
        <p:nvPicPr>
          <p:cNvPr id="50" name="Imagen 49">
            <a:extLst>
              <a:ext uri="{FF2B5EF4-FFF2-40B4-BE49-F238E27FC236}">
                <a16:creationId xmlns:a16="http://schemas.microsoft.com/office/drawing/2014/main" id="{7AA30DF4-2C77-1362-0342-693577558530}"/>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4133660"/>
            <a:ext cx="237451" cy="237451"/>
          </a:xfrm>
          <a:prstGeom prst="rect">
            <a:avLst/>
          </a:prstGeom>
        </p:spPr>
      </p:pic>
      <p:pic>
        <p:nvPicPr>
          <p:cNvPr id="51" name="Imagen 50">
            <a:extLst>
              <a:ext uri="{FF2B5EF4-FFF2-40B4-BE49-F238E27FC236}">
                <a16:creationId xmlns:a16="http://schemas.microsoft.com/office/drawing/2014/main" id="{627E73AA-923B-2914-1AEB-0E970D722485}"/>
              </a:ext>
            </a:extLst>
          </p:cNvPr>
          <p:cNvPicPr>
            <a:picLocks noChangeAspect="1"/>
          </p:cNvPicPr>
          <p:nvPr/>
        </p:nvPicPr>
        <p:blipFill>
          <a:blip r:embed="rId13"/>
          <a:stretch>
            <a:fillRect/>
          </a:stretch>
        </p:blipFill>
        <p:spPr>
          <a:xfrm>
            <a:off x="8450811" y="4133660"/>
            <a:ext cx="237451" cy="237451"/>
          </a:xfrm>
          <a:prstGeom prst="rect">
            <a:avLst/>
          </a:prstGeom>
        </p:spPr>
      </p:pic>
      <p:pic>
        <p:nvPicPr>
          <p:cNvPr id="3" name="Imagen 2">
            <a:extLst>
              <a:ext uri="{FF2B5EF4-FFF2-40B4-BE49-F238E27FC236}">
                <a16:creationId xmlns:a16="http://schemas.microsoft.com/office/drawing/2014/main" id="{B0D63052-E4C7-3D7E-9F4D-C02180C7994C}"/>
              </a:ext>
            </a:extLst>
          </p:cNvPr>
          <p:cNvPicPr>
            <a:picLocks noChangeAspect="1"/>
          </p:cNvPicPr>
          <p:nvPr/>
        </p:nvPicPr>
        <p:blipFill>
          <a:blip r:embed="rId14"/>
          <a:stretch>
            <a:fillRect/>
          </a:stretch>
        </p:blipFill>
        <p:spPr>
          <a:xfrm>
            <a:off x="5192860" y="284626"/>
            <a:ext cx="2825977" cy="395586"/>
          </a:xfrm>
          <a:prstGeom prst="rect">
            <a:avLst/>
          </a:prstGeom>
        </p:spPr>
      </p:pic>
      <p:pic>
        <p:nvPicPr>
          <p:cNvPr id="52" name="Imagen 45">
            <a:extLst>
              <a:ext uri="{FF2B5EF4-FFF2-40B4-BE49-F238E27FC236}">
                <a16:creationId xmlns:a16="http://schemas.microsoft.com/office/drawing/2014/main" id="{E93F0795-0309-4C1A-B9F2-DCA1256132CA}"/>
              </a:ext>
            </a:extLst>
          </p:cNvPr>
          <p:cNvPicPr>
            <a:picLocks noChangeAspect="1"/>
          </p:cNvPicPr>
          <p:nvPr/>
        </p:nvPicPr>
        <p:blipFill>
          <a:blip r:embed="rId8">
            <a:duotone>
              <a:schemeClr val="bg2">
                <a:shade val="45000"/>
                <a:satMod val="135000"/>
              </a:schemeClr>
              <a:prstClr val="white"/>
            </a:duotone>
          </a:blip>
          <a:stretch>
            <a:fillRect/>
          </a:stretch>
        </p:blipFill>
        <p:spPr>
          <a:xfrm>
            <a:off x="6771171" y="4675278"/>
            <a:ext cx="237451" cy="237451"/>
          </a:xfrm>
          <a:prstGeom prst="rect">
            <a:avLst/>
          </a:prstGeom>
        </p:spPr>
      </p:pic>
      <p:pic>
        <p:nvPicPr>
          <p:cNvPr id="53" name="Imagen 46">
            <a:extLst>
              <a:ext uri="{FF2B5EF4-FFF2-40B4-BE49-F238E27FC236}">
                <a16:creationId xmlns:a16="http://schemas.microsoft.com/office/drawing/2014/main" id="{F55E4B76-C934-4C78-BD3F-63FBE03DACB9}"/>
              </a:ext>
            </a:extLst>
          </p:cNvPr>
          <p:cNvPicPr>
            <a:picLocks noChangeAspect="1"/>
          </p:cNvPicPr>
          <p:nvPr/>
        </p:nvPicPr>
        <p:blipFill>
          <a:blip r:embed="rId9">
            <a:duotone>
              <a:schemeClr val="bg2">
                <a:shade val="45000"/>
                <a:satMod val="135000"/>
              </a:schemeClr>
              <a:prstClr val="white"/>
            </a:duotone>
          </a:blip>
          <a:stretch>
            <a:fillRect/>
          </a:stretch>
        </p:blipFill>
        <p:spPr>
          <a:xfrm>
            <a:off x="7105835" y="4675278"/>
            <a:ext cx="240894" cy="237451"/>
          </a:xfrm>
          <a:prstGeom prst="rect">
            <a:avLst/>
          </a:prstGeom>
        </p:spPr>
      </p:pic>
      <p:pic>
        <p:nvPicPr>
          <p:cNvPr id="54" name="Imagen 47">
            <a:extLst>
              <a:ext uri="{FF2B5EF4-FFF2-40B4-BE49-F238E27FC236}">
                <a16:creationId xmlns:a16="http://schemas.microsoft.com/office/drawing/2014/main" id="{EEFB8961-4942-4162-8C3C-6A130FDB2118}"/>
              </a:ext>
            </a:extLst>
          </p:cNvPr>
          <p:cNvPicPr>
            <a:picLocks noChangeAspect="1"/>
          </p:cNvPicPr>
          <p:nvPr/>
        </p:nvPicPr>
        <p:blipFill>
          <a:blip r:embed="rId10"/>
          <a:stretch>
            <a:fillRect/>
          </a:stretch>
        </p:blipFill>
        <p:spPr>
          <a:xfrm>
            <a:off x="7444512" y="4675278"/>
            <a:ext cx="240894" cy="237451"/>
          </a:xfrm>
          <a:prstGeom prst="rect">
            <a:avLst/>
          </a:prstGeom>
        </p:spPr>
      </p:pic>
      <p:pic>
        <p:nvPicPr>
          <p:cNvPr id="55" name="Imagen 48">
            <a:extLst>
              <a:ext uri="{FF2B5EF4-FFF2-40B4-BE49-F238E27FC236}">
                <a16:creationId xmlns:a16="http://schemas.microsoft.com/office/drawing/2014/main" id="{3B9770CC-2D98-4692-83C4-1B2D97AB80D2}"/>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4675278"/>
            <a:ext cx="237451" cy="237451"/>
          </a:xfrm>
          <a:prstGeom prst="rect">
            <a:avLst/>
          </a:prstGeom>
        </p:spPr>
      </p:pic>
      <p:pic>
        <p:nvPicPr>
          <p:cNvPr id="56" name="Imagen 49">
            <a:extLst>
              <a:ext uri="{FF2B5EF4-FFF2-40B4-BE49-F238E27FC236}">
                <a16:creationId xmlns:a16="http://schemas.microsoft.com/office/drawing/2014/main" id="{E99CD5B7-5223-400C-B4E5-6474DA80C279}"/>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4675278"/>
            <a:ext cx="237451" cy="237451"/>
          </a:xfrm>
          <a:prstGeom prst="rect">
            <a:avLst/>
          </a:prstGeom>
        </p:spPr>
      </p:pic>
      <p:pic>
        <p:nvPicPr>
          <p:cNvPr id="57" name="Imagen 50">
            <a:extLst>
              <a:ext uri="{FF2B5EF4-FFF2-40B4-BE49-F238E27FC236}">
                <a16:creationId xmlns:a16="http://schemas.microsoft.com/office/drawing/2014/main" id="{2AE00183-FC1A-4D6D-BDA7-08F6F89E1AD6}"/>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4675278"/>
            <a:ext cx="237451" cy="237451"/>
          </a:xfrm>
          <a:prstGeom prst="rect">
            <a:avLst/>
          </a:prstGeom>
        </p:spPr>
      </p:pic>
    </p:spTree>
    <p:extLst>
      <p:ext uri="{BB962C8B-B14F-4D97-AF65-F5344CB8AC3E}">
        <p14:creationId xmlns:p14="http://schemas.microsoft.com/office/powerpoint/2010/main" val="964485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Marcador de contenido 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3" name="Título 2"/>
          <p:cNvSpPr>
            <a:spLocks noGrp="1" noChangeArrowheads="1"/>
          </p:cNvSpPr>
          <p:nvPr>
            <p:ph type="title"/>
          </p:nvPr>
        </p:nvSpPr>
        <p:spPr>
          <a:xfrm>
            <a:off x="3132138" y="2324100"/>
            <a:ext cx="5328294" cy="495300"/>
          </a:xfrm>
        </p:spPr>
        <p:txBody>
          <a:bodyPr/>
          <a:lstStyle/>
          <a:p>
            <a:pPr eaLnBrk="1" hangingPunct="1"/>
            <a:r>
              <a:rPr lang="es-ES" altLang="es-ES">
                <a:solidFill>
                  <a:schemeClr val="bg1"/>
                </a:solidFill>
                <a:latin typeface="Arial" panose="020B0604020202020204" pitchFamily="34" charset="0"/>
                <a:cs typeface="Arial" panose="020B0604020202020204" pitchFamily="34" charset="0"/>
              </a:rPr>
              <a:t>Retos para las redes eléctricas en España</a:t>
            </a:r>
          </a:p>
        </p:txBody>
      </p:sp>
      <p:sp>
        <p:nvSpPr>
          <p:cNvPr id="2" name="Slide Number Placeholder 1">
            <a:extLst>
              <a:ext uri="{FF2B5EF4-FFF2-40B4-BE49-F238E27FC236}">
                <a16:creationId xmlns:a16="http://schemas.microsoft.com/office/drawing/2014/main" id="{E562704F-12E0-45E3-A2CB-0EE8DFEE773C}"/>
              </a:ext>
            </a:extLst>
          </p:cNvPr>
          <p:cNvSpPr>
            <a:spLocks noGrp="1"/>
          </p:cNvSpPr>
          <p:nvPr>
            <p:ph type="sldNum" sz="quarter" idx="12"/>
          </p:nvPr>
        </p:nvSpPr>
        <p:spPr/>
        <p:txBody>
          <a:bodyPr/>
          <a:lstStyle/>
          <a:p>
            <a:pPr>
              <a:defRPr/>
            </a:pPr>
            <a:fld id="{B168D99D-E240-4725-A941-467C0249495E}" type="slidenum">
              <a:rPr lang="es-ES_tradnl" altLang="es-ES" smtClean="0"/>
              <a:pPr>
                <a:defRPr/>
              </a:pPr>
              <a:t>3</a:t>
            </a:fld>
            <a:endParaRPr lang="es-ES_tradnl" altLang="es-ES"/>
          </a:p>
        </p:txBody>
      </p:sp>
    </p:spTree>
    <p:extLst>
      <p:ext uri="{BB962C8B-B14F-4D97-AF65-F5344CB8AC3E}">
        <p14:creationId xmlns:p14="http://schemas.microsoft.com/office/powerpoint/2010/main" val="27493375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448C5-A4B3-2B7F-3FAA-DA95BFE04F7B}"/>
            </a:ext>
          </a:extLst>
        </p:cNvPr>
        <p:cNvGrpSpPr/>
        <p:nvPr/>
      </p:nvGrpSpPr>
      <p:grpSpPr>
        <a:xfrm>
          <a:off x="0" y="0"/>
          <a:ext cx="0" cy="0"/>
          <a:chOff x="0" y="0"/>
          <a:chExt cx="0" cy="0"/>
        </a:xfrm>
      </p:grpSpPr>
      <p:graphicFrame>
        <p:nvGraphicFramePr>
          <p:cNvPr id="4" name="Objeto 3" hidden="1">
            <a:extLst>
              <a:ext uri="{FF2B5EF4-FFF2-40B4-BE49-F238E27FC236}">
                <a16:creationId xmlns:a16="http://schemas.microsoft.com/office/drawing/2014/main" id="{9E12BC38-ACB1-2306-EF2F-5AFA878DE71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6" imgW="425" imgH="424" progId="TCLayout.ActiveDocument.1">
                  <p:embed/>
                </p:oleObj>
              </mc:Choice>
              <mc:Fallback>
                <p:oleObj name="Diapositiva de think-cell" r:id="rId6" imgW="425" imgH="424" progId="TCLayout.ActiveDocument.1">
                  <p:embed/>
                  <p:pic>
                    <p:nvPicPr>
                      <p:cNvPr id="4" name="Objeto 3" hidden="1">
                        <a:extLst>
                          <a:ext uri="{FF2B5EF4-FFF2-40B4-BE49-F238E27FC236}">
                            <a16:creationId xmlns:a16="http://schemas.microsoft.com/office/drawing/2014/main" id="{9E12BC38-ACB1-2306-EF2F-5AFA878DE71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ángulo 1" hidden="1">
            <a:extLst>
              <a:ext uri="{FF2B5EF4-FFF2-40B4-BE49-F238E27FC236}">
                <a16:creationId xmlns:a16="http://schemas.microsoft.com/office/drawing/2014/main" id="{4810CBBC-52F3-EBB9-CC23-220567AB424C}"/>
              </a:ext>
            </a:extLst>
          </p:cNvPr>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spcCol="0" rtlCol="0" anchor="ctr" anchorCtr="0" compatLnSpc="1">
            <a:prstTxWarp prst="textNoShape">
              <a:avLst/>
            </a:prstTxWarp>
            <a:noAutofit/>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a:extLst>
              <a:ext uri="{FF2B5EF4-FFF2-40B4-BE49-F238E27FC236}">
                <a16:creationId xmlns:a16="http://schemas.microsoft.com/office/drawing/2014/main" id="{7225C410-FDC3-CB4F-6AA5-AB6641F95833}"/>
              </a:ext>
            </a:extLst>
          </p:cNvPr>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Casos de uso identificados (6/6) </a:t>
            </a:r>
          </a:p>
        </p:txBody>
      </p:sp>
      <p:graphicFrame>
        <p:nvGraphicFramePr>
          <p:cNvPr id="13" name="Table 13">
            <a:extLst>
              <a:ext uri="{FF2B5EF4-FFF2-40B4-BE49-F238E27FC236}">
                <a16:creationId xmlns:a16="http://schemas.microsoft.com/office/drawing/2014/main" id="{B32CDDBB-A040-7947-7D1D-D5F6F290019D}"/>
              </a:ext>
            </a:extLst>
          </p:cNvPr>
          <p:cNvGraphicFramePr>
            <a:graphicFrameLocks noGrp="1"/>
          </p:cNvGraphicFramePr>
          <p:nvPr>
            <p:custDataLst>
              <p:tags r:id="rId3"/>
            </p:custDataLst>
            <p:extLst>
              <p:ext uri="{D42A27DB-BD31-4B8C-83A1-F6EECF244321}">
                <p14:modId xmlns:p14="http://schemas.microsoft.com/office/powerpoint/2010/main" val="1768177079"/>
              </p:ext>
            </p:extLst>
          </p:nvPr>
        </p:nvGraphicFramePr>
        <p:xfrm>
          <a:off x="0" y="891540"/>
          <a:ext cx="9144001" cy="4168758"/>
        </p:xfrm>
        <a:graphic>
          <a:graphicData uri="http://schemas.openxmlformats.org/drawingml/2006/table">
            <a:tbl>
              <a:tblPr firstRow="1" bandRow="1">
                <a:tableStyleId>{5940675A-B579-460E-94D1-54222C63F5DA}</a:tableStyleId>
              </a:tblPr>
              <a:tblGrid>
                <a:gridCol w="218321">
                  <a:extLst>
                    <a:ext uri="{9D8B030D-6E8A-4147-A177-3AD203B41FA5}">
                      <a16:colId xmlns:a16="http://schemas.microsoft.com/office/drawing/2014/main" val="743437951"/>
                    </a:ext>
                  </a:extLst>
                </a:gridCol>
                <a:gridCol w="3733658">
                  <a:extLst>
                    <a:ext uri="{9D8B030D-6E8A-4147-A177-3AD203B41FA5}">
                      <a16:colId xmlns:a16="http://schemas.microsoft.com/office/drawing/2014/main" val="518204848"/>
                    </a:ext>
                  </a:extLst>
                </a:gridCol>
                <a:gridCol w="1801121">
                  <a:extLst>
                    <a:ext uri="{9D8B030D-6E8A-4147-A177-3AD203B41FA5}">
                      <a16:colId xmlns:a16="http://schemas.microsoft.com/office/drawing/2014/main" val="4120952855"/>
                    </a:ext>
                  </a:extLst>
                </a:gridCol>
                <a:gridCol w="731520">
                  <a:extLst>
                    <a:ext uri="{9D8B030D-6E8A-4147-A177-3AD203B41FA5}">
                      <a16:colId xmlns:a16="http://schemas.microsoft.com/office/drawing/2014/main" val="2976079365"/>
                    </a:ext>
                  </a:extLst>
                </a:gridCol>
                <a:gridCol w="2441060">
                  <a:extLst>
                    <a:ext uri="{9D8B030D-6E8A-4147-A177-3AD203B41FA5}">
                      <a16:colId xmlns:a16="http://schemas.microsoft.com/office/drawing/2014/main" val="3912145583"/>
                    </a:ext>
                  </a:extLst>
                </a:gridCol>
                <a:gridCol w="218321">
                  <a:extLst>
                    <a:ext uri="{9D8B030D-6E8A-4147-A177-3AD203B41FA5}">
                      <a16:colId xmlns:a16="http://schemas.microsoft.com/office/drawing/2014/main" val="2650287538"/>
                    </a:ext>
                  </a:extLst>
                </a:gridCol>
              </a:tblGrid>
              <a:tr h="251598">
                <a:tc>
                  <a:txBody>
                    <a:bodyPr/>
                    <a:lstStyle/>
                    <a:p>
                      <a:endParaRPr lang="es-ES_tradnl" sz="10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s-ES_tradnl" sz="1000" b="1">
                          <a:latin typeface="+mn-lt"/>
                        </a:rPr>
                        <a:t>Iniciativa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latin typeface="+mn-lt"/>
                        </a:rPr>
                        <a:t>Documento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latin typeface="+mn-lt"/>
                        </a:rPr>
                        <a:t>Página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1000" b="1">
                          <a:latin typeface="+mn-lt"/>
                        </a:rPr>
                        <a:t>Tecnología asociada</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10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2663434"/>
                  </a:ext>
                </a:extLst>
              </a:tr>
              <a:tr h="0">
                <a:tc>
                  <a:txBody>
                    <a:bodyPr/>
                    <a:lstStyle/>
                    <a:p>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3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63754856"/>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Incremento de la potencia de cortocircuito, del control de tensión y de frecuencia en régimen estático y transitorio (inercia) de red de transporte</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latin typeface="+mn-lt"/>
                        </a:rPr>
                        <a:t>Planificación de la red de transporte 2021-2026</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461</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70190424"/>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r>
                        <a:rPr lang="es-ES" sz="900" b="0" i="0" u="none" strike="noStrike">
                          <a:solidFill>
                            <a:srgbClr val="000000"/>
                          </a:solidFill>
                          <a:effectLst/>
                          <a:latin typeface="+mn-lt"/>
                        </a:rPr>
                        <a:t>Maximizar la capacidad de red de transporte y amortiguamiento de oscilaciones con tecnología de control del flujo de potencia (SSSC) - Referencia a tecnología </a:t>
                      </a:r>
                      <a:r>
                        <a:rPr lang="es-ES" sz="900" b="0" i="0" u="none" strike="noStrike" err="1">
                          <a:solidFill>
                            <a:srgbClr val="000000"/>
                          </a:solidFill>
                          <a:effectLst/>
                          <a:latin typeface="+mn-lt"/>
                        </a:rPr>
                        <a:t>static</a:t>
                      </a:r>
                      <a:r>
                        <a:rPr lang="es-ES" sz="900" b="0" i="0" u="none" strike="noStrike">
                          <a:solidFill>
                            <a:srgbClr val="000000"/>
                          </a:solidFill>
                          <a:effectLst/>
                          <a:latin typeface="+mn-lt"/>
                        </a:rPr>
                        <a:t> </a:t>
                      </a:r>
                      <a:r>
                        <a:rPr lang="es-ES" sz="900" b="0" i="0" u="none" strike="noStrike" err="1">
                          <a:solidFill>
                            <a:srgbClr val="000000"/>
                          </a:solidFill>
                          <a:effectLst/>
                          <a:latin typeface="+mn-lt"/>
                        </a:rPr>
                        <a:t>synchronous</a:t>
                      </a:r>
                      <a:r>
                        <a:rPr lang="es-ES" sz="900" b="0" i="0" u="none" strike="noStrike">
                          <a:solidFill>
                            <a:srgbClr val="000000"/>
                          </a:solidFill>
                          <a:effectLst/>
                          <a:latin typeface="+mn-lt"/>
                        </a:rPr>
                        <a:t> series </a:t>
                      </a:r>
                      <a:r>
                        <a:rPr lang="es-ES" sz="900" b="0" i="0" u="none" strike="noStrike" err="1">
                          <a:solidFill>
                            <a:srgbClr val="000000"/>
                          </a:solidFill>
                          <a:effectLst/>
                          <a:latin typeface="+mn-lt"/>
                        </a:rPr>
                        <a:t>compensator</a:t>
                      </a:r>
                      <a:r>
                        <a:rPr lang="es-ES" sz="900" b="0" i="0" u="none" strike="noStrike">
                          <a:solidFill>
                            <a:srgbClr val="000000"/>
                          </a:solidFill>
                          <a:effectLst/>
                          <a:latin typeface="+mn-lt"/>
                        </a:rPr>
                        <a:t> (SSSC)</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s-ES_tradnl" sz="900">
                          <a:latin typeface="+mn-lt"/>
                        </a:rPr>
                        <a:t>Web ENTSOE/</a:t>
                      </a:r>
                      <a:r>
                        <a:rPr lang="es-ES_tradnl" sz="900" err="1">
                          <a:latin typeface="+mn-lt"/>
                        </a:rPr>
                        <a:t>Technopedia</a:t>
                      </a: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r>
                        <a:rPr lang="es-ES" sz="900" b="0" i="0" u="none" strike="noStrike">
                          <a:solidFill>
                            <a:srgbClr val="000000"/>
                          </a:solidFill>
                          <a:effectLst/>
                          <a:latin typeface="+mn-lt"/>
                        </a:rPr>
                        <a:t>N/A</a:t>
                      </a: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57106294"/>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89937746"/>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67173267"/>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45667124"/>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s-ES_tradnl" sz="90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2747420"/>
                  </a:ext>
                </a:extLst>
              </a:tr>
              <a:tr h="540000">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fontAlgn="ctr"/>
                      <a:endParaRPr lang="es-ES" sz="900" b="0" i="0" u="none" strike="noStrike">
                        <a:solidFill>
                          <a:srgbClr val="000000"/>
                        </a:solidFill>
                        <a:effectLst/>
                        <a:latin typeface="+mn-lt"/>
                      </a:endParaRPr>
                    </a:p>
                  </a:txBody>
                  <a:tcPr marL="6350" marR="6350" marT="635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s-ES_tradnl" sz="900">
                        <a:latin typeface="+mn-l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58838225"/>
                  </a:ext>
                </a:extLst>
              </a:tr>
            </a:tbl>
          </a:graphicData>
        </a:graphic>
      </p:graphicFrame>
      <p:cxnSp>
        <p:nvCxnSpPr>
          <p:cNvPr id="6" name="Straight Connector 5">
            <a:extLst>
              <a:ext uri="{FF2B5EF4-FFF2-40B4-BE49-F238E27FC236}">
                <a16:creationId xmlns:a16="http://schemas.microsoft.com/office/drawing/2014/main" id="{82671186-CF5F-02A8-6603-F80F4B596343}"/>
              </a:ext>
            </a:extLst>
          </p:cNvPr>
          <p:cNvCxnSpPr>
            <a:cxnSpLocks/>
          </p:cNvCxnSpPr>
          <p:nvPr/>
        </p:nvCxnSpPr>
        <p:spPr bwMode="auto">
          <a:xfrm>
            <a:off x="281940" y="1143000"/>
            <a:ext cx="3604260" cy="0"/>
          </a:xfrm>
          <a:prstGeom prst="line">
            <a:avLst/>
          </a:prstGeom>
          <a:noFill/>
          <a:ln w="28575" cap="flat" cmpd="sng" algn="ctr">
            <a:solidFill>
              <a:srgbClr val="CA6048"/>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9B39F6BB-2F66-5D62-41C2-6C70C37DB022}"/>
              </a:ext>
            </a:extLst>
          </p:cNvPr>
          <p:cNvCxnSpPr>
            <a:cxnSpLocks/>
          </p:cNvCxnSpPr>
          <p:nvPr/>
        </p:nvCxnSpPr>
        <p:spPr bwMode="auto">
          <a:xfrm>
            <a:off x="4015740" y="1143000"/>
            <a:ext cx="1656000" cy="0"/>
          </a:xfrm>
          <a:prstGeom prst="line">
            <a:avLst/>
          </a:prstGeom>
          <a:noFill/>
          <a:ln w="28575" cap="flat" cmpd="sng" algn="ctr">
            <a:solidFill>
              <a:srgbClr val="CA6048"/>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D16973DA-C463-3307-B78A-E2484FAA436F}"/>
              </a:ext>
            </a:extLst>
          </p:cNvPr>
          <p:cNvCxnSpPr>
            <a:cxnSpLocks/>
          </p:cNvCxnSpPr>
          <p:nvPr/>
        </p:nvCxnSpPr>
        <p:spPr bwMode="auto">
          <a:xfrm>
            <a:off x="5791200" y="1143000"/>
            <a:ext cx="685800" cy="0"/>
          </a:xfrm>
          <a:prstGeom prst="line">
            <a:avLst/>
          </a:prstGeom>
          <a:noFill/>
          <a:ln w="28575" cap="flat" cmpd="sng" algn="ctr">
            <a:solidFill>
              <a:srgbClr val="CA6048"/>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4C4C465E-676C-74EF-2ACE-EE762BFFEA3D}"/>
              </a:ext>
            </a:extLst>
          </p:cNvPr>
          <p:cNvCxnSpPr>
            <a:cxnSpLocks/>
          </p:cNvCxnSpPr>
          <p:nvPr/>
        </p:nvCxnSpPr>
        <p:spPr bwMode="auto">
          <a:xfrm>
            <a:off x="6644640" y="1143000"/>
            <a:ext cx="2118360" cy="0"/>
          </a:xfrm>
          <a:prstGeom prst="line">
            <a:avLst/>
          </a:prstGeom>
          <a:noFill/>
          <a:ln w="28575" cap="flat" cmpd="sng" algn="ctr">
            <a:solidFill>
              <a:srgbClr val="CA6048"/>
            </a:solidFill>
            <a:prstDash val="solid"/>
            <a:round/>
            <a:headEnd type="none" w="med" len="med"/>
            <a:tailEnd type="none" w="med" len="med"/>
          </a:ln>
          <a:effectLst/>
        </p:spPr>
      </p:cxnSp>
      <p:pic>
        <p:nvPicPr>
          <p:cNvPr id="16" name="Imagen 15">
            <a:extLst>
              <a:ext uri="{FF2B5EF4-FFF2-40B4-BE49-F238E27FC236}">
                <a16:creationId xmlns:a16="http://schemas.microsoft.com/office/drawing/2014/main" id="{54A4A8F7-7EBA-312B-7DD6-40FC78F271D0}"/>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425570"/>
            <a:ext cx="237451" cy="237451"/>
          </a:xfrm>
          <a:prstGeom prst="rect">
            <a:avLst/>
          </a:prstGeom>
        </p:spPr>
      </p:pic>
      <p:pic>
        <p:nvPicPr>
          <p:cNvPr id="17" name="Imagen 16">
            <a:extLst>
              <a:ext uri="{FF2B5EF4-FFF2-40B4-BE49-F238E27FC236}">
                <a16:creationId xmlns:a16="http://schemas.microsoft.com/office/drawing/2014/main" id="{BDF534F6-9937-558A-7845-ADA0C6891052}"/>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425570"/>
            <a:ext cx="240894" cy="237451"/>
          </a:xfrm>
          <a:prstGeom prst="rect">
            <a:avLst/>
          </a:prstGeom>
        </p:spPr>
      </p:pic>
      <p:pic>
        <p:nvPicPr>
          <p:cNvPr id="18" name="Imagen 17">
            <a:extLst>
              <a:ext uri="{FF2B5EF4-FFF2-40B4-BE49-F238E27FC236}">
                <a16:creationId xmlns:a16="http://schemas.microsoft.com/office/drawing/2014/main" id="{F75FB2D7-2A43-6140-2FE4-FF370E09D7B3}"/>
              </a:ext>
            </a:extLst>
          </p:cNvPr>
          <p:cNvPicPr>
            <a:picLocks noChangeAspect="1"/>
          </p:cNvPicPr>
          <p:nvPr/>
        </p:nvPicPr>
        <p:blipFill>
          <a:blip r:embed="rId10"/>
          <a:stretch>
            <a:fillRect/>
          </a:stretch>
        </p:blipFill>
        <p:spPr>
          <a:xfrm>
            <a:off x="7444512" y="1425570"/>
            <a:ext cx="240894" cy="237451"/>
          </a:xfrm>
          <a:prstGeom prst="rect">
            <a:avLst/>
          </a:prstGeom>
        </p:spPr>
      </p:pic>
      <p:pic>
        <p:nvPicPr>
          <p:cNvPr id="19" name="Imagen 18">
            <a:extLst>
              <a:ext uri="{FF2B5EF4-FFF2-40B4-BE49-F238E27FC236}">
                <a16:creationId xmlns:a16="http://schemas.microsoft.com/office/drawing/2014/main" id="{48155D77-372B-4844-EA50-19B3F6EB884C}"/>
              </a:ext>
            </a:extLst>
          </p:cNvPr>
          <p:cNvPicPr>
            <a:picLocks noChangeAspect="1"/>
          </p:cNvPicPr>
          <p:nvPr/>
        </p:nvPicPr>
        <p:blipFill>
          <a:blip r:embed="rId11">
            <a:duotone>
              <a:schemeClr val="bg2">
                <a:shade val="45000"/>
                <a:satMod val="135000"/>
              </a:schemeClr>
              <a:prstClr val="white"/>
            </a:duotone>
          </a:blip>
          <a:stretch>
            <a:fillRect/>
          </a:stretch>
        </p:blipFill>
        <p:spPr>
          <a:xfrm>
            <a:off x="7782621" y="1425570"/>
            <a:ext cx="237451" cy="237451"/>
          </a:xfrm>
          <a:prstGeom prst="rect">
            <a:avLst/>
          </a:prstGeom>
        </p:spPr>
      </p:pic>
      <p:pic>
        <p:nvPicPr>
          <p:cNvPr id="20" name="Imagen 19">
            <a:extLst>
              <a:ext uri="{FF2B5EF4-FFF2-40B4-BE49-F238E27FC236}">
                <a16:creationId xmlns:a16="http://schemas.microsoft.com/office/drawing/2014/main" id="{A4999064-082D-BBC8-F031-DF34F933CBCB}"/>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425570"/>
            <a:ext cx="237451" cy="237451"/>
          </a:xfrm>
          <a:prstGeom prst="rect">
            <a:avLst/>
          </a:prstGeom>
        </p:spPr>
      </p:pic>
      <p:pic>
        <p:nvPicPr>
          <p:cNvPr id="21" name="Imagen 20">
            <a:extLst>
              <a:ext uri="{FF2B5EF4-FFF2-40B4-BE49-F238E27FC236}">
                <a16:creationId xmlns:a16="http://schemas.microsoft.com/office/drawing/2014/main" id="{2F907006-402C-829E-5BF8-87CBBA997217}"/>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425570"/>
            <a:ext cx="237451" cy="237451"/>
          </a:xfrm>
          <a:prstGeom prst="rect">
            <a:avLst/>
          </a:prstGeom>
        </p:spPr>
      </p:pic>
      <p:pic>
        <p:nvPicPr>
          <p:cNvPr id="22" name="Imagen 21">
            <a:extLst>
              <a:ext uri="{FF2B5EF4-FFF2-40B4-BE49-F238E27FC236}">
                <a16:creationId xmlns:a16="http://schemas.microsoft.com/office/drawing/2014/main" id="{21D33D28-A430-DD67-29E3-23E93610999C}"/>
              </a:ext>
            </a:extLst>
          </p:cNvPr>
          <p:cNvPicPr>
            <a:picLocks noChangeAspect="1"/>
          </p:cNvPicPr>
          <p:nvPr/>
        </p:nvPicPr>
        <p:blipFill>
          <a:blip r:embed="rId8">
            <a:duotone>
              <a:schemeClr val="bg2">
                <a:shade val="45000"/>
                <a:satMod val="135000"/>
              </a:schemeClr>
              <a:prstClr val="white"/>
            </a:duotone>
          </a:blip>
          <a:stretch>
            <a:fillRect/>
          </a:stretch>
        </p:blipFill>
        <p:spPr>
          <a:xfrm>
            <a:off x="6771171" y="1967188"/>
            <a:ext cx="237451" cy="237451"/>
          </a:xfrm>
          <a:prstGeom prst="rect">
            <a:avLst/>
          </a:prstGeom>
        </p:spPr>
      </p:pic>
      <p:pic>
        <p:nvPicPr>
          <p:cNvPr id="23" name="Imagen 22">
            <a:extLst>
              <a:ext uri="{FF2B5EF4-FFF2-40B4-BE49-F238E27FC236}">
                <a16:creationId xmlns:a16="http://schemas.microsoft.com/office/drawing/2014/main" id="{6D45BFFD-0785-A20D-B917-AF27A35A30C1}"/>
              </a:ext>
            </a:extLst>
          </p:cNvPr>
          <p:cNvPicPr>
            <a:picLocks noChangeAspect="1"/>
          </p:cNvPicPr>
          <p:nvPr/>
        </p:nvPicPr>
        <p:blipFill>
          <a:blip r:embed="rId9">
            <a:duotone>
              <a:schemeClr val="bg2">
                <a:shade val="45000"/>
                <a:satMod val="135000"/>
              </a:schemeClr>
              <a:prstClr val="white"/>
            </a:duotone>
          </a:blip>
          <a:stretch>
            <a:fillRect/>
          </a:stretch>
        </p:blipFill>
        <p:spPr>
          <a:xfrm>
            <a:off x="7105835" y="1967188"/>
            <a:ext cx="240894" cy="237451"/>
          </a:xfrm>
          <a:prstGeom prst="rect">
            <a:avLst/>
          </a:prstGeom>
        </p:spPr>
      </p:pic>
      <p:pic>
        <p:nvPicPr>
          <p:cNvPr id="24" name="Imagen 23">
            <a:extLst>
              <a:ext uri="{FF2B5EF4-FFF2-40B4-BE49-F238E27FC236}">
                <a16:creationId xmlns:a16="http://schemas.microsoft.com/office/drawing/2014/main" id="{B3929E4E-9348-62D1-F098-E8DCC0C06AEB}"/>
              </a:ext>
            </a:extLst>
          </p:cNvPr>
          <p:cNvPicPr>
            <a:picLocks noChangeAspect="1"/>
          </p:cNvPicPr>
          <p:nvPr/>
        </p:nvPicPr>
        <p:blipFill>
          <a:blip r:embed="rId10">
            <a:duotone>
              <a:schemeClr val="bg2">
                <a:shade val="45000"/>
                <a:satMod val="135000"/>
              </a:schemeClr>
              <a:prstClr val="white"/>
            </a:duotone>
          </a:blip>
          <a:stretch>
            <a:fillRect/>
          </a:stretch>
        </p:blipFill>
        <p:spPr>
          <a:xfrm>
            <a:off x="7444512" y="1967188"/>
            <a:ext cx="240894" cy="237451"/>
          </a:xfrm>
          <a:prstGeom prst="rect">
            <a:avLst/>
          </a:prstGeom>
        </p:spPr>
      </p:pic>
      <p:pic>
        <p:nvPicPr>
          <p:cNvPr id="25" name="Imagen 24">
            <a:extLst>
              <a:ext uri="{FF2B5EF4-FFF2-40B4-BE49-F238E27FC236}">
                <a16:creationId xmlns:a16="http://schemas.microsoft.com/office/drawing/2014/main" id="{0C2055A1-7299-53B5-B4B1-64CFBF8CA66F}"/>
              </a:ext>
            </a:extLst>
          </p:cNvPr>
          <p:cNvPicPr>
            <a:picLocks noChangeAspect="1"/>
          </p:cNvPicPr>
          <p:nvPr/>
        </p:nvPicPr>
        <p:blipFill>
          <a:blip r:embed="rId11"/>
          <a:stretch>
            <a:fillRect/>
          </a:stretch>
        </p:blipFill>
        <p:spPr>
          <a:xfrm>
            <a:off x="7782621" y="1967188"/>
            <a:ext cx="237451" cy="237451"/>
          </a:xfrm>
          <a:prstGeom prst="rect">
            <a:avLst/>
          </a:prstGeom>
        </p:spPr>
      </p:pic>
      <p:pic>
        <p:nvPicPr>
          <p:cNvPr id="26" name="Imagen 25">
            <a:extLst>
              <a:ext uri="{FF2B5EF4-FFF2-40B4-BE49-F238E27FC236}">
                <a16:creationId xmlns:a16="http://schemas.microsoft.com/office/drawing/2014/main" id="{DCF3B922-25A1-4ADD-4417-AB653BD4E7A3}"/>
              </a:ext>
            </a:extLst>
          </p:cNvPr>
          <p:cNvPicPr>
            <a:picLocks noChangeAspect="1"/>
          </p:cNvPicPr>
          <p:nvPr/>
        </p:nvPicPr>
        <p:blipFill>
          <a:blip r:embed="rId12">
            <a:duotone>
              <a:schemeClr val="bg2">
                <a:shade val="45000"/>
                <a:satMod val="135000"/>
              </a:schemeClr>
              <a:prstClr val="white"/>
            </a:duotone>
          </a:blip>
          <a:stretch>
            <a:fillRect/>
          </a:stretch>
        </p:blipFill>
        <p:spPr>
          <a:xfrm>
            <a:off x="8116717" y="1967188"/>
            <a:ext cx="237451" cy="237451"/>
          </a:xfrm>
          <a:prstGeom prst="rect">
            <a:avLst/>
          </a:prstGeom>
        </p:spPr>
      </p:pic>
      <p:pic>
        <p:nvPicPr>
          <p:cNvPr id="27" name="Imagen 26">
            <a:extLst>
              <a:ext uri="{FF2B5EF4-FFF2-40B4-BE49-F238E27FC236}">
                <a16:creationId xmlns:a16="http://schemas.microsoft.com/office/drawing/2014/main" id="{ECFB4701-F484-9BBC-1581-BB5EB1128027}"/>
              </a:ext>
            </a:extLst>
          </p:cNvPr>
          <p:cNvPicPr>
            <a:picLocks noChangeAspect="1"/>
          </p:cNvPicPr>
          <p:nvPr/>
        </p:nvPicPr>
        <p:blipFill>
          <a:blip r:embed="rId13">
            <a:duotone>
              <a:schemeClr val="bg2">
                <a:shade val="45000"/>
                <a:satMod val="135000"/>
              </a:schemeClr>
              <a:prstClr val="white"/>
            </a:duotone>
          </a:blip>
          <a:stretch>
            <a:fillRect/>
          </a:stretch>
        </p:blipFill>
        <p:spPr>
          <a:xfrm>
            <a:off x="8450811" y="1967188"/>
            <a:ext cx="237451" cy="237451"/>
          </a:xfrm>
          <a:prstGeom prst="rect">
            <a:avLst/>
          </a:prstGeom>
        </p:spPr>
      </p:pic>
      <p:pic>
        <p:nvPicPr>
          <p:cNvPr id="3" name="Imagen 2">
            <a:extLst>
              <a:ext uri="{FF2B5EF4-FFF2-40B4-BE49-F238E27FC236}">
                <a16:creationId xmlns:a16="http://schemas.microsoft.com/office/drawing/2014/main" id="{B0D63052-E4C7-3D7E-9F4D-C02180C7994C}"/>
              </a:ext>
            </a:extLst>
          </p:cNvPr>
          <p:cNvPicPr>
            <a:picLocks noChangeAspect="1"/>
          </p:cNvPicPr>
          <p:nvPr/>
        </p:nvPicPr>
        <p:blipFill>
          <a:blip r:embed="rId14"/>
          <a:stretch>
            <a:fillRect/>
          </a:stretch>
        </p:blipFill>
        <p:spPr>
          <a:xfrm>
            <a:off x="5192860" y="284626"/>
            <a:ext cx="2825977" cy="395586"/>
          </a:xfrm>
          <a:prstGeom prst="rect">
            <a:avLst/>
          </a:prstGeom>
        </p:spPr>
      </p:pic>
    </p:spTree>
    <p:extLst>
      <p:ext uri="{BB962C8B-B14F-4D97-AF65-F5344CB8AC3E}">
        <p14:creationId xmlns:p14="http://schemas.microsoft.com/office/powerpoint/2010/main" val="3547931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07904" y="2931790"/>
            <a:ext cx="1740733" cy="276999"/>
          </a:xfrm>
          <a:prstGeom prst="rect">
            <a:avLst/>
          </a:prstGeom>
        </p:spPr>
        <p:txBody>
          <a:bodyPr wrap="none">
            <a:spAutoFit/>
          </a:bodyPr>
          <a:lstStyle/>
          <a:p>
            <a:r>
              <a:rPr lang="en-US" sz="1200">
                <a:solidFill>
                  <a:schemeClr val="tx1">
                    <a:lumMod val="50000"/>
                    <a:lumOff val="50000"/>
                  </a:schemeClr>
                </a:solidFill>
              </a:rPr>
              <a:t>https://www.futured.es/</a:t>
            </a:r>
            <a:endParaRPr lang="es-ES_tradnl" sz="1200">
              <a:solidFill>
                <a:schemeClr val="tx1">
                  <a:lumMod val="50000"/>
                  <a:lumOff val="50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to 3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425" imgH="424" progId="TCLayout.ActiveDocument.1">
                  <p:embed/>
                </p:oleObj>
              </mc:Choice>
              <mc:Fallback>
                <p:oleObj name="Diapositiva de think-cell" r:id="rId3" imgW="425" imgH="424" progId="TCLayout.ActiveDocument.1">
                  <p:embed/>
                  <p:pic>
                    <p:nvPicPr>
                      <p:cNvPr id="6146" name="Objeto 3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6147" name="Título 1"/>
          <p:cNvSpPr>
            <a:spLocks noGrp="1" noChangeArrowheads="1"/>
          </p:cNvSpPr>
          <p:nvPr>
            <p:ph type="title"/>
          </p:nvPr>
        </p:nvSpPr>
        <p:spPr>
          <a:xfrm>
            <a:off x="900113" y="268288"/>
            <a:ext cx="6858000" cy="285750"/>
          </a:xfrm>
        </p:spPr>
        <p:txBody>
          <a:bodyPr/>
          <a:lstStyle/>
          <a:p>
            <a:pPr eaLnBrk="1" hangingPunct="1"/>
            <a:r>
              <a:rPr lang="es-ES" altLang="es-ES">
                <a:latin typeface="Arial" panose="020B0604020202020204" pitchFamily="34" charset="0"/>
                <a:cs typeface="Arial" panose="020B0604020202020204" pitchFamily="34" charset="0"/>
              </a:rPr>
              <a:t>Tendencias</a:t>
            </a:r>
          </a:p>
        </p:txBody>
      </p:sp>
      <p:cxnSp>
        <p:nvCxnSpPr>
          <p:cNvPr id="9" name="Straight Connector 514"/>
          <p:cNvCxnSpPr/>
          <p:nvPr/>
        </p:nvCxnSpPr>
        <p:spPr>
          <a:xfrm flipV="1">
            <a:off x="2208213" y="1374775"/>
            <a:ext cx="1925637" cy="0"/>
          </a:xfrm>
          <a:prstGeom prst="line">
            <a:avLst/>
          </a:prstGeom>
          <a:ln>
            <a:solidFill>
              <a:srgbClr val="CA604A"/>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520"/>
          <p:cNvCxnSpPr/>
          <p:nvPr/>
        </p:nvCxnSpPr>
        <p:spPr>
          <a:xfrm>
            <a:off x="2473325" y="4471988"/>
            <a:ext cx="1660525" cy="0"/>
          </a:xfrm>
          <a:prstGeom prst="line">
            <a:avLst/>
          </a:prstGeom>
          <a:ln>
            <a:solidFill>
              <a:srgbClr val="AAAAAA"/>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 name="Straight Connector 518"/>
          <p:cNvCxnSpPr/>
          <p:nvPr/>
        </p:nvCxnSpPr>
        <p:spPr>
          <a:xfrm>
            <a:off x="3332163" y="3362325"/>
            <a:ext cx="801687" cy="0"/>
          </a:xfrm>
          <a:prstGeom prst="line">
            <a:avLst/>
          </a:prstGeom>
          <a:ln>
            <a:solidFill>
              <a:srgbClr val="2E9FAD"/>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 name="Straight Connector 516"/>
          <p:cNvCxnSpPr/>
          <p:nvPr/>
        </p:nvCxnSpPr>
        <p:spPr>
          <a:xfrm>
            <a:off x="3375025" y="2254250"/>
            <a:ext cx="758825" cy="0"/>
          </a:xfrm>
          <a:prstGeom prst="line">
            <a:avLst/>
          </a:prstGeom>
          <a:ln>
            <a:solidFill>
              <a:srgbClr val="D3806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3" name="Oval 306"/>
          <p:cNvSpPr>
            <a:spLocks noChangeArrowheads="1"/>
          </p:cNvSpPr>
          <p:nvPr/>
        </p:nvSpPr>
        <p:spPr bwMode="auto">
          <a:xfrm>
            <a:off x="393700" y="1543050"/>
            <a:ext cx="2889250" cy="2887663"/>
          </a:xfrm>
          <a:prstGeom prst="ellipse">
            <a:avLst/>
          </a:prstGeom>
          <a:solidFill>
            <a:schemeClr val="bg1">
              <a:lumMod val="95000"/>
            </a:schemeClr>
          </a:solidFill>
          <a:ln w="3175" cap="flat">
            <a:noFill/>
            <a:prstDash val="solid"/>
            <a:miter lim="800000"/>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14" name="Freeform 314"/>
          <p:cNvSpPr>
            <a:spLocks/>
          </p:cNvSpPr>
          <p:nvPr/>
        </p:nvSpPr>
        <p:spPr bwMode="auto">
          <a:xfrm>
            <a:off x="1806575" y="3522663"/>
            <a:ext cx="1106488" cy="1204912"/>
          </a:xfrm>
          <a:custGeom>
            <a:avLst/>
            <a:gdLst>
              <a:gd name="T0" fmla="*/ 0 w 310"/>
              <a:gd name="T1" fmla="*/ 28 h 338"/>
              <a:gd name="T2" fmla="*/ 1 w 310"/>
              <a:gd name="T3" fmla="*/ 328 h 338"/>
              <a:gd name="T4" fmla="*/ 310 w 310"/>
              <a:gd name="T5" fmla="*/ 215 h 338"/>
              <a:gd name="T6" fmla="*/ 273 w 310"/>
              <a:gd name="T7" fmla="*/ 96 h 338"/>
              <a:gd name="T8" fmla="*/ 175 w 310"/>
              <a:gd name="T9" fmla="*/ 20 h 338"/>
              <a:gd name="T10" fmla="*/ 105 w 310"/>
              <a:gd name="T11" fmla="*/ 0 h 338"/>
              <a:gd name="T12" fmla="*/ 0 w 310"/>
              <a:gd name="T13" fmla="*/ 28 h 338"/>
            </a:gdLst>
            <a:ahLst/>
            <a:cxnLst>
              <a:cxn ang="0">
                <a:pos x="T0" y="T1"/>
              </a:cxn>
              <a:cxn ang="0">
                <a:pos x="T2" y="T3"/>
              </a:cxn>
              <a:cxn ang="0">
                <a:pos x="T4" y="T5"/>
              </a:cxn>
              <a:cxn ang="0">
                <a:pos x="T6" y="T7"/>
              </a:cxn>
              <a:cxn ang="0">
                <a:pos x="T8" y="T9"/>
              </a:cxn>
              <a:cxn ang="0">
                <a:pos x="T10" y="T11"/>
              </a:cxn>
              <a:cxn ang="0">
                <a:pos x="T12" y="T13"/>
              </a:cxn>
            </a:cxnLst>
            <a:rect l="0" t="0" r="r" b="b"/>
            <a:pathLst>
              <a:path w="310" h="338">
                <a:moveTo>
                  <a:pt x="0" y="28"/>
                </a:moveTo>
                <a:cubicBezTo>
                  <a:pt x="1" y="328"/>
                  <a:pt x="1" y="328"/>
                  <a:pt x="1" y="328"/>
                </a:cubicBezTo>
                <a:cubicBezTo>
                  <a:pt x="1" y="328"/>
                  <a:pt x="174" y="338"/>
                  <a:pt x="310" y="215"/>
                </a:cubicBezTo>
                <a:cubicBezTo>
                  <a:pt x="273" y="96"/>
                  <a:pt x="273" y="96"/>
                  <a:pt x="273" y="96"/>
                </a:cubicBezTo>
                <a:cubicBezTo>
                  <a:pt x="175" y="20"/>
                  <a:pt x="175" y="20"/>
                  <a:pt x="175" y="20"/>
                </a:cubicBezTo>
                <a:cubicBezTo>
                  <a:pt x="105" y="0"/>
                  <a:pt x="105" y="0"/>
                  <a:pt x="105" y="0"/>
                </a:cubicBezTo>
                <a:lnTo>
                  <a:pt x="0" y="28"/>
                </a:lnTo>
                <a:close/>
              </a:path>
            </a:pathLst>
          </a:custGeom>
          <a:solidFill>
            <a:srgbClr val="AAAAAA"/>
          </a:solidFill>
          <a:ln w="3175" cap="flat">
            <a:noFill/>
            <a:prstDash val="solid"/>
            <a:miter lim="800000"/>
            <a:headEnd/>
            <a:tailEnd/>
          </a:ln>
          <a:effectLst>
            <a:outerShdw blurRad="38100" dist="25400" dir="5400000" algn="ctr" rotWithShape="0">
              <a:srgbClr val="000000">
                <a:alpha val="2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15" name="Freeform 315"/>
          <p:cNvSpPr>
            <a:spLocks/>
          </p:cNvSpPr>
          <p:nvPr/>
        </p:nvSpPr>
        <p:spPr bwMode="auto">
          <a:xfrm>
            <a:off x="2181225" y="2994025"/>
            <a:ext cx="1419225" cy="1390650"/>
          </a:xfrm>
          <a:custGeom>
            <a:avLst/>
            <a:gdLst>
              <a:gd name="T0" fmla="*/ 231 w 398"/>
              <a:gd name="T1" fmla="*/ 390 h 390"/>
              <a:gd name="T2" fmla="*/ 0 w 398"/>
              <a:gd name="T3" fmla="*/ 148 h 390"/>
              <a:gd name="T4" fmla="*/ 80 w 398"/>
              <a:gd name="T5" fmla="*/ 28 h 390"/>
              <a:gd name="T6" fmla="*/ 398 w 398"/>
              <a:gd name="T7" fmla="*/ 0 h 390"/>
              <a:gd name="T8" fmla="*/ 396 w 398"/>
              <a:gd name="T9" fmla="*/ 27 h 390"/>
              <a:gd name="T10" fmla="*/ 231 w 398"/>
              <a:gd name="T11" fmla="*/ 390 h 390"/>
            </a:gdLst>
            <a:ahLst/>
            <a:cxnLst>
              <a:cxn ang="0">
                <a:pos x="T0" y="T1"/>
              </a:cxn>
              <a:cxn ang="0">
                <a:pos x="T2" y="T3"/>
              </a:cxn>
              <a:cxn ang="0">
                <a:pos x="T4" y="T5"/>
              </a:cxn>
              <a:cxn ang="0">
                <a:pos x="T6" y="T7"/>
              </a:cxn>
              <a:cxn ang="0">
                <a:pos x="T8" y="T9"/>
              </a:cxn>
              <a:cxn ang="0">
                <a:pos x="T10" y="T11"/>
              </a:cxn>
            </a:cxnLst>
            <a:rect l="0" t="0" r="r" b="b"/>
            <a:pathLst>
              <a:path w="398" h="390">
                <a:moveTo>
                  <a:pt x="231" y="390"/>
                </a:moveTo>
                <a:cubicBezTo>
                  <a:pt x="0" y="148"/>
                  <a:pt x="0" y="148"/>
                  <a:pt x="0" y="148"/>
                </a:cubicBezTo>
                <a:cubicBezTo>
                  <a:pt x="80" y="28"/>
                  <a:pt x="80" y="28"/>
                  <a:pt x="80" y="28"/>
                </a:cubicBezTo>
                <a:cubicBezTo>
                  <a:pt x="398" y="0"/>
                  <a:pt x="398" y="0"/>
                  <a:pt x="398" y="0"/>
                </a:cubicBezTo>
                <a:cubicBezTo>
                  <a:pt x="396" y="27"/>
                  <a:pt x="396" y="27"/>
                  <a:pt x="396" y="27"/>
                </a:cubicBezTo>
                <a:cubicBezTo>
                  <a:pt x="396" y="27"/>
                  <a:pt x="388" y="250"/>
                  <a:pt x="231" y="390"/>
                </a:cubicBezTo>
                <a:close/>
              </a:path>
            </a:pathLst>
          </a:custGeom>
          <a:solidFill>
            <a:srgbClr val="2E9FAD"/>
          </a:solidFill>
          <a:ln w="3175" cap="flat">
            <a:solidFill>
              <a:srgbClr val="2F9FAD"/>
            </a:solidFill>
            <a:prstDash val="solid"/>
            <a:miter lim="800000"/>
            <a:headEnd/>
            <a:tailEnd/>
          </a:ln>
          <a:effectLst>
            <a:outerShdw blurRad="38100" dist="25400" dir="5400000" algn="ctr" rotWithShape="0">
              <a:srgbClr val="000000">
                <a:alpha val="2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16" name="Freeform 502"/>
          <p:cNvSpPr>
            <a:spLocks/>
          </p:cNvSpPr>
          <p:nvPr/>
        </p:nvSpPr>
        <p:spPr bwMode="auto">
          <a:xfrm>
            <a:off x="2270125" y="1631950"/>
            <a:ext cx="1441450" cy="1462088"/>
          </a:xfrm>
          <a:custGeom>
            <a:avLst/>
            <a:gdLst>
              <a:gd name="T0" fmla="*/ 403 w 404"/>
              <a:gd name="T1" fmla="*/ 409 h 410"/>
              <a:gd name="T2" fmla="*/ 55 w 404"/>
              <a:gd name="T3" fmla="*/ 410 h 410"/>
              <a:gd name="T4" fmla="*/ 0 w 404"/>
              <a:gd name="T5" fmla="*/ 256 h 410"/>
              <a:gd name="T6" fmla="*/ 222 w 404"/>
              <a:gd name="T7" fmla="*/ 0 h 410"/>
              <a:gd name="T8" fmla="*/ 244 w 404"/>
              <a:gd name="T9" fmla="*/ 17 h 410"/>
              <a:gd name="T10" fmla="*/ 403 w 404"/>
              <a:gd name="T11" fmla="*/ 409 h 410"/>
            </a:gdLst>
            <a:ahLst/>
            <a:cxnLst>
              <a:cxn ang="0">
                <a:pos x="T0" y="T1"/>
              </a:cxn>
              <a:cxn ang="0">
                <a:pos x="T2" y="T3"/>
              </a:cxn>
              <a:cxn ang="0">
                <a:pos x="T4" y="T5"/>
              </a:cxn>
              <a:cxn ang="0">
                <a:pos x="T6" y="T7"/>
              </a:cxn>
              <a:cxn ang="0">
                <a:pos x="T8" y="T9"/>
              </a:cxn>
              <a:cxn ang="0">
                <a:pos x="T10" y="T11"/>
              </a:cxn>
            </a:cxnLst>
            <a:rect l="0" t="0" r="r" b="b"/>
            <a:pathLst>
              <a:path w="404" h="410">
                <a:moveTo>
                  <a:pt x="403" y="409"/>
                </a:moveTo>
                <a:cubicBezTo>
                  <a:pt x="55" y="410"/>
                  <a:pt x="55" y="410"/>
                  <a:pt x="55" y="410"/>
                </a:cubicBezTo>
                <a:cubicBezTo>
                  <a:pt x="0" y="256"/>
                  <a:pt x="0" y="256"/>
                  <a:pt x="0" y="256"/>
                </a:cubicBezTo>
                <a:cubicBezTo>
                  <a:pt x="222" y="0"/>
                  <a:pt x="222" y="0"/>
                  <a:pt x="222" y="0"/>
                </a:cubicBezTo>
                <a:cubicBezTo>
                  <a:pt x="244" y="17"/>
                  <a:pt x="244" y="17"/>
                  <a:pt x="244" y="17"/>
                </a:cubicBezTo>
                <a:cubicBezTo>
                  <a:pt x="244" y="17"/>
                  <a:pt x="404" y="167"/>
                  <a:pt x="403" y="409"/>
                </a:cubicBezTo>
                <a:close/>
              </a:path>
            </a:pathLst>
          </a:custGeom>
          <a:solidFill>
            <a:srgbClr val="D38060"/>
          </a:solidFill>
          <a:ln w="3175" cap="flat">
            <a:noFill/>
            <a:prstDash val="solid"/>
            <a:miter lim="800000"/>
            <a:headEnd/>
            <a:tailEnd/>
          </a:ln>
          <a:effectLst>
            <a:outerShdw blurRad="38100" dist="25400" dir="5400000" algn="ctr" rotWithShape="0">
              <a:srgbClr val="000000">
                <a:alpha val="2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17" name="Freeform 503"/>
          <p:cNvSpPr>
            <a:spLocks/>
          </p:cNvSpPr>
          <p:nvPr/>
        </p:nvSpPr>
        <p:spPr bwMode="auto">
          <a:xfrm>
            <a:off x="1670050" y="1000125"/>
            <a:ext cx="1535113" cy="1555750"/>
          </a:xfrm>
          <a:custGeom>
            <a:avLst/>
            <a:gdLst>
              <a:gd name="T0" fmla="*/ 0 w 430"/>
              <a:gd name="T1" fmla="*/ 6 h 436"/>
              <a:gd name="T2" fmla="*/ 7 w 430"/>
              <a:gd name="T3" fmla="*/ 383 h 436"/>
              <a:gd name="T4" fmla="*/ 177 w 430"/>
              <a:gd name="T5" fmla="*/ 436 h 436"/>
              <a:gd name="T6" fmla="*/ 430 w 430"/>
              <a:gd name="T7" fmla="*/ 175 h 436"/>
              <a:gd name="T8" fmla="*/ 0 w 430"/>
              <a:gd name="T9" fmla="*/ 6 h 436"/>
            </a:gdLst>
            <a:ahLst/>
            <a:cxnLst>
              <a:cxn ang="0">
                <a:pos x="T0" y="T1"/>
              </a:cxn>
              <a:cxn ang="0">
                <a:pos x="T2" y="T3"/>
              </a:cxn>
              <a:cxn ang="0">
                <a:pos x="T4" y="T5"/>
              </a:cxn>
              <a:cxn ang="0">
                <a:pos x="T6" y="T7"/>
              </a:cxn>
              <a:cxn ang="0">
                <a:pos x="T8" y="T9"/>
              </a:cxn>
            </a:cxnLst>
            <a:rect l="0" t="0" r="r" b="b"/>
            <a:pathLst>
              <a:path w="430" h="436">
                <a:moveTo>
                  <a:pt x="0" y="6"/>
                </a:moveTo>
                <a:cubicBezTo>
                  <a:pt x="7" y="383"/>
                  <a:pt x="7" y="383"/>
                  <a:pt x="7" y="383"/>
                </a:cubicBezTo>
                <a:cubicBezTo>
                  <a:pt x="177" y="436"/>
                  <a:pt x="177" y="436"/>
                  <a:pt x="177" y="436"/>
                </a:cubicBezTo>
                <a:cubicBezTo>
                  <a:pt x="430" y="175"/>
                  <a:pt x="430" y="175"/>
                  <a:pt x="430" y="175"/>
                </a:cubicBezTo>
                <a:cubicBezTo>
                  <a:pt x="430" y="175"/>
                  <a:pt x="262" y="0"/>
                  <a:pt x="0" y="6"/>
                </a:cubicBezTo>
                <a:close/>
              </a:path>
            </a:pathLst>
          </a:custGeom>
          <a:solidFill>
            <a:srgbClr val="CA604A"/>
          </a:solidFill>
          <a:ln w="3175" cap="flat">
            <a:noFill/>
            <a:prstDash val="solid"/>
            <a:miter lim="800000"/>
            <a:headEnd/>
            <a:tailEnd/>
          </a:ln>
          <a:effectLst>
            <a:outerShdw blurRad="38100" dist="25400" dir="5400000" algn="ctr" rotWithShape="0">
              <a:srgbClr val="000000">
                <a:alpha val="2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grpSp>
        <p:nvGrpSpPr>
          <p:cNvPr id="6157" name="Group 504"/>
          <p:cNvGrpSpPr>
            <a:grpSpLocks/>
          </p:cNvGrpSpPr>
          <p:nvPr/>
        </p:nvGrpSpPr>
        <p:grpSpPr bwMode="auto">
          <a:xfrm>
            <a:off x="1082675" y="2230438"/>
            <a:ext cx="1512888" cy="1512887"/>
            <a:chOff x="1497013" y="3295650"/>
            <a:chExt cx="1595438" cy="1595437"/>
          </a:xfrm>
        </p:grpSpPr>
        <p:sp>
          <p:nvSpPr>
            <p:cNvPr id="30" name="Oval 505"/>
            <p:cNvSpPr>
              <a:spLocks noChangeArrowheads="1"/>
            </p:cNvSpPr>
            <p:nvPr/>
          </p:nvSpPr>
          <p:spPr bwMode="auto">
            <a:xfrm>
              <a:off x="1497013" y="3295650"/>
              <a:ext cx="1595438" cy="1595437"/>
            </a:xfrm>
            <a:prstGeom prst="ellipse">
              <a:avLst/>
            </a:prstGeom>
            <a:solidFill>
              <a:schemeClr val="bg1"/>
            </a:solidFill>
            <a:ln w="3175" cap="flat">
              <a:noFill/>
              <a:prstDash val="solid"/>
              <a:miter lim="800000"/>
              <a:headEnd/>
              <a:tailEnd/>
            </a:ln>
            <a:effectLst>
              <a:outerShdw blurRad="38100" dist="25400" dir="5400000" algn="ctr" rotWithShape="0">
                <a:srgbClr val="000000">
                  <a:alpha val="2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31" name="Oval 506"/>
            <p:cNvSpPr>
              <a:spLocks noChangeArrowheads="1"/>
            </p:cNvSpPr>
            <p:nvPr/>
          </p:nvSpPr>
          <p:spPr bwMode="auto">
            <a:xfrm>
              <a:off x="1625921" y="3424557"/>
              <a:ext cx="1337622" cy="1337623"/>
            </a:xfrm>
            <a:prstGeom prst="ellipse">
              <a:avLst/>
            </a:prstGeom>
            <a:solidFill>
              <a:srgbClr val="AAAAAA"/>
            </a:solidFill>
            <a:ln w="3175" cap="flat">
              <a:noFill/>
              <a:prstDash val="solid"/>
              <a:miter lim="800000"/>
              <a:headEnd/>
              <a:tailEnd/>
            </a:ln>
            <a:effectLst>
              <a:outerShdw blurRad="38100" dist="25400" dir="5400000" algn="ctr" rotWithShape="0">
                <a:srgbClr val="000000">
                  <a:alpha val="2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sp>
          <p:nvSpPr>
            <p:cNvPr id="32" name="Oval 507"/>
            <p:cNvSpPr>
              <a:spLocks noChangeArrowheads="1"/>
            </p:cNvSpPr>
            <p:nvPr/>
          </p:nvSpPr>
          <p:spPr bwMode="auto">
            <a:xfrm>
              <a:off x="1733065" y="3531701"/>
              <a:ext cx="1123335" cy="1123336"/>
            </a:xfrm>
            <a:prstGeom prst="ellipse">
              <a:avLst/>
            </a:prstGeom>
            <a:solidFill>
              <a:schemeClr val="bg1"/>
            </a:solidFill>
            <a:ln w="3175" cap="flat">
              <a:noFill/>
              <a:prstDash val="solid"/>
              <a:miter lim="800000"/>
              <a:headEnd/>
              <a:tailEnd/>
            </a:ln>
            <a:effectLst>
              <a:outerShdw blurRad="38100" dist="25400" dir="5400000" algn="ctr" rotWithShape="0">
                <a:srgbClr val="000000">
                  <a:alpha val="20000"/>
                </a:srgbClr>
              </a:outerShdw>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p>
          </p:txBody>
        </p:sp>
      </p:grpSp>
      <p:sp>
        <p:nvSpPr>
          <p:cNvPr id="6158" name="CuadroTexto 2"/>
          <p:cNvSpPr txBox="1">
            <a:spLocks noChangeArrowheads="1"/>
          </p:cNvSpPr>
          <p:nvPr/>
        </p:nvSpPr>
        <p:spPr bwMode="auto">
          <a:xfrm>
            <a:off x="4284663" y="1058863"/>
            <a:ext cx="467995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s-ES" altLang="es-ES" sz="1000" b="1">
                <a:solidFill>
                  <a:srgbClr val="CA604A"/>
                </a:solidFill>
                <a:cs typeface="Arial" panose="020B0604020202020204" pitchFamily="34" charset="0"/>
              </a:rPr>
              <a:t>Electrificación y descarbonización del sistema energético</a:t>
            </a:r>
          </a:p>
          <a:p>
            <a:r>
              <a:rPr lang="es-ES" altLang="es-ES" sz="1000">
                <a:cs typeface="Arial" panose="020B0604020202020204" pitchFamily="34" charset="0"/>
              </a:rPr>
              <a:t>Reducción paulatina del combustible fósil como fuente primaria en favor de energía eléctrica renovable, para así poder cumplir con los objetivos climáticos acordados dentro del ámbito nacional  y europeo. </a:t>
            </a:r>
            <a:endParaRPr lang="es-ES_tradnl" altLang="es-ES" sz="1000">
              <a:cs typeface="Arial" panose="020B0604020202020204" pitchFamily="34" charset="0"/>
            </a:endParaRPr>
          </a:p>
        </p:txBody>
      </p:sp>
      <p:sp>
        <p:nvSpPr>
          <p:cNvPr id="6159" name="CuadroTexto 35"/>
          <p:cNvSpPr txBox="1">
            <a:spLocks noChangeArrowheads="1"/>
          </p:cNvSpPr>
          <p:nvPr/>
        </p:nvSpPr>
        <p:spPr bwMode="auto">
          <a:xfrm>
            <a:off x="4281488" y="2030413"/>
            <a:ext cx="4679950" cy="862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s-ES" altLang="es-ES" sz="1000" b="1">
                <a:solidFill>
                  <a:srgbClr val="D38060"/>
                </a:solidFill>
                <a:cs typeface="Arial" panose="020B0604020202020204" pitchFamily="34" charset="0"/>
              </a:rPr>
              <a:t>Desarrollo de un mercado de la energía eficiente</a:t>
            </a:r>
          </a:p>
          <a:p>
            <a:r>
              <a:rPr lang="es-ES" altLang="es-ES" sz="1000">
                <a:cs typeface="Arial" panose="020B0604020202020204" pitchFamily="34" charset="0"/>
              </a:rPr>
              <a:t>Bajo este objetivo se persigue que el mercado sea más competitivo, transparente, flexible y no discriminatorio, aumentando su grado de interconexión y fomentando, por tanto, el comercio transfronterizo y la contribución a la seguridad energética a nivel europeo.</a:t>
            </a:r>
            <a:endParaRPr lang="es-ES_tradnl" altLang="es-ES" sz="1000">
              <a:cs typeface="Arial" panose="020B0604020202020204" pitchFamily="34" charset="0"/>
            </a:endParaRPr>
          </a:p>
        </p:txBody>
      </p:sp>
      <p:sp>
        <p:nvSpPr>
          <p:cNvPr id="6160" name="CuadroTexto 36"/>
          <p:cNvSpPr txBox="1">
            <a:spLocks noChangeArrowheads="1"/>
          </p:cNvSpPr>
          <p:nvPr/>
        </p:nvSpPr>
        <p:spPr bwMode="auto">
          <a:xfrm>
            <a:off x="4260850" y="3162300"/>
            <a:ext cx="4679950"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s-ES" altLang="es-ES" sz="1000" b="1">
                <a:solidFill>
                  <a:srgbClr val="2E9FAD"/>
                </a:solidFill>
                <a:cs typeface="Arial" panose="020B0604020202020204" pitchFamily="34" charset="0"/>
              </a:rPr>
              <a:t>Eficiencia energética</a:t>
            </a:r>
          </a:p>
          <a:p>
            <a:r>
              <a:rPr lang="es-ES" altLang="es-ES" sz="1000">
                <a:cs typeface="Arial" panose="020B0604020202020204" pitchFamily="34" charset="0"/>
              </a:rPr>
              <a:t>Impulso a las medidas de eficiencia energética, las cuales se sitúan en todos los eslabones de la cadena de valor productiva y tienen efectos directos sobre los procesos productivos.</a:t>
            </a:r>
            <a:endParaRPr lang="es-ES_tradnl" altLang="es-ES" sz="1000">
              <a:cs typeface="Arial" panose="020B0604020202020204" pitchFamily="34" charset="0"/>
            </a:endParaRPr>
          </a:p>
        </p:txBody>
      </p:sp>
      <p:sp>
        <p:nvSpPr>
          <p:cNvPr id="38" name="CuadroTexto 37"/>
          <p:cNvSpPr txBox="1"/>
          <p:nvPr/>
        </p:nvSpPr>
        <p:spPr>
          <a:xfrm>
            <a:off x="4260850" y="4203700"/>
            <a:ext cx="3911600" cy="862013"/>
          </a:xfrm>
          <a:prstGeom prst="rect">
            <a:avLst/>
          </a:prstGeom>
          <a:noFill/>
        </p:spPr>
        <p:txBody>
          <a:bodyPr>
            <a:spAutoFit/>
          </a:bodyPr>
          <a:lstStyle/>
          <a:p>
            <a:pPr>
              <a:defRPr/>
            </a:pPr>
            <a:r>
              <a:rPr lang="es-ES" sz="1000" b="1">
                <a:solidFill>
                  <a:schemeClr val="tx1">
                    <a:lumMod val="50000"/>
                    <a:lumOff val="50000"/>
                  </a:schemeClr>
                </a:solidFill>
                <a:cs typeface="Arial" panose="020B0604020202020204" pitchFamily="34" charset="0"/>
              </a:rPr>
              <a:t>Garantizar la seguridad energética</a:t>
            </a:r>
          </a:p>
          <a:p>
            <a:pPr>
              <a:defRPr/>
            </a:pPr>
            <a:r>
              <a:rPr lang="es-ES" sz="1000">
                <a:cs typeface="Arial" panose="020B0604020202020204" pitchFamily="34" charset="0"/>
              </a:rPr>
              <a:t>Desarrollo de capacidades para hacer frente a las limitaciones o interrupciones del suministro eléctrico, manteniendo e incluso mejorando los excelentes niveles de calidad de servicio ya alcanzados.</a:t>
            </a:r>
            <a:endParaRPr lang="es-ES_tradnl" sz="1000">
              <a:cs typeface="Arial" panose="020B0604020202020204" pitchFamily="34" charset="0"/>
            </a:endParaRPr>
          </a:p>
        </p:txBody>
      </p:sp>
      <p:sp>
        <p:nvSpPr>
          <p:cNvPr id="6162" name="CuadroTexto 38"/>
          <p:cNvSpPr txBox="1">
            <a:spLocks noChangeArrowheads="1"/>
          </p:cNvSpPr>
          <p:nvPr/>
        </p:nvSpPr>
        <p:spPr bwMode="auto">
          <a:xfrm>
            <a:off x="2103438" y="1397000"/>
            <a:ext cx="268287"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3200" b="1">
                <a:solidFill>
                  <a:schemeClr val="bg1"/>
                </a:solidFill>
                <a:cs typeface="Arial" panose="020B0604020202020204" pitchFamily="34" charset="0"/>
              </a:rPr>
              <a:t>1</a:t>
            </a:r>
            <a:endParaRPr lang="es-ES_tradnl" altLang="es-ES" sz="3200">
              <a:solidFill>
                <a:schemeClr val="bg1"/>
              </a:solidFill>
              <a:cs typeface="Arial" panose="020B0604020202020204" pitchFamily="34" charset="0"/>
            </a:endParaRPr>
          </a:p>
        </p:txBody>
      </p:sp>
      <p:sp>
        <p:nvSpPr>
          <p:cNvPr id="6163" name="CuadroTexto 39"/>
          <p:cNvSpPr txBox="1">
            <a:spLocks noChangeArrowheads="1"/>
          </p:cNvSpPr>
          <p:nvPr/>
        </p:nvSpPr>
        <p:spPr bwMode="auto">
          <a:xfrm>
            <a:off x="2878138" y="2212975"/>
            <a:ext cx="268287"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3200" b="1">
                <a:solidFill>
                  <a:schemeClr val="bg1"/>
                </a:solidFill>
                <a:cs typeface="Arial" panose="020B0604020202020204" pitchFamily="34" charset="0"/>
              </a:rPr>
              <a:t>2</a:t>
            </a:r>
            <a:endParaRPr lang="es-ES_tradnl" altLang="es-ES" sz="3200">
              <a:solidFill>
                <a:schemeClr val="bg1"/>
              </a:solidFill>
              <a:cs typeface="Arial" panose="020B0604020202020204" pitchFamily="34" charset="0"/>
            </a:endParaRPr>
          </a:p>
        </p:txBody>
      </p:sp>
      <p:sp>
        <p:nvSpPr>
          <p:cNvPr id="6164" name="CuadroTexto 40"/>
          <p:cNvSpPr txBox="1">
            <a:spLocks noChangeArrowheads="1"/>
          </p:cNvSpPr>
          <p:nvPr/>
        </p:nvSpPr>
        <p:spPr bwMode="auto">
          <a:xfrm>
            <a:off x="2746375" y="3262313"/>
            <a:ext cx="268288" cy="58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3200" b="1">
                <a:solidFill>
                  <a:schemeClr val="bg1"/>
                </a:solidFill>
                <a:cs typeface="Arial" panose="020B0604020202020204" pitchFamily="34" charset="0"/>
              </a:rPr>
              <a:t>3</a:t>
            </a:r>
            <a:endParaRPr lang="es-ES_tradnl" altLang="es-ES" sz="3200">
              <a:solidFill>
                <a:schemeClr val="bg1"/>
              </a:solidFill>
              <a:cs typeface="Arial" panose="020B0604020202020204" pitchFamily="34" charset="0"/>
            </a:endParaRPr>
          </a:p>
        </p:txBody>
      </p:sp>
      <p:sp>
        <p:nvSpPr>
          <p:cNvPr id="6165" name="CuadroTexto 41"/>
          <p:cNvSpPr txBox="1">
            <a:spLocks noChangeArrowheads="1"/>
          </p:cNvSpPr>
          <p:nvPr/>
        </p:nvSpPr>
        <p:spPr bwMode="auto">
          <a:xfrm>
            <a:off x="2041525" y="3848100"/>
            <a:ext cx="268288"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r>
              <a:rPr lang="es-ES" altLang="es-ES" sz="3200" b="1">
                <a:solidFill>
                  <a:schemeClr val="bg1"/>
                </a:solidFill>
                <a:cs typeface="Arial" panose="020B0604020202020204" pitchFamily="34" charset="0"/>
              </a:rPr>
              <a:t>4</a:t>
            </a:r>
            <a:endParaRPr lang="es-ES_tradnl" altLang="es-ES" sz="3200">
              <a:solidFill>
                <a:schemeClr val="bg1"/>
              </a:solidFill>
              <a:cs typeface="Arial" panose="020B0604020202020204" pitchFamily="34" charset="0"/>
            </a:endParaRPr>
          </a:p>
        </p:txBody>
      </p:sp>
      <p:pic>
        <p:nvPicPr>
          <p:cNvPr id="6166" name="Imagen 3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89075" y="2647950"/>
            <a:ext cx="693738" cy="695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03648FE-00B1-45C2-B764-69E99F235657}"/>
              </a:ext>
            </a:extLst>
          </p:cNvPr>
          <p:cNvSpPr>
            <a:spLocks noGrp="1"/>
          </p:cNvSpPr>
          <p:nvPr>
            <p:ph type="sldNum" sz="quarter" idx="12"/>
          </p:nvPr>
        </p:nvSpPr>
        <p:spPr/>
        <p:txBody>
          <a:bodyPr/>
          <a:lstStyle/>
          <a:p>
            <a:pPr>
              <a:defRPr/>
            </a:pPr>
            <a:fld id="{B168D99D-E240-4725-A941-467C0249495E}" type="slidenum">
              <a:rPr lang="es-ES_tradnl" altLang="es-ES" smtClean="0"/>
              <a:pPr>
                <a:defRPr/>
              </a:pPr>
              <a:t>4</a:t>
            </a:fld>
            <a:endParaRPr lang="es-ES_tradnl" altLang="es-E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to 32"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425" imgH="424" progId="TCLayout.ActiveDocument.1">
                  <p:embed/>
                </p:oleObj>
              </mc:Choice>
              <mc:Fallback>
                <p:oleObj name="Diapositiva de think-cell" r:id="rId3" imgW="425" imgH="424" progId="TCLayout.ActiveDocument.1">
                  <p:embed/>
                  <p:pic>
                    <p:nvPicPr>
                      <p:cNvPr id="6146" name="Objeto 3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6147" name="Título 1"/>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Retos</a:t>
            </a:r>
          </a:p>
        </p:txBody>
      </p:sp>
      <p:sp>
        <p:nvSpPr>
          <p:cNvPr id="2" name="Slide Number Placeholder 1">
            <a:extLst>
              <a:ext uri="{FF2B5EF4-FFF2-40B4-BE49-F238E27FC236}">
                <a16:creationId xmlns:a16="http://schemas.microsoft.com/office/drawing/2014/main" id="{903648FE-00B1-45C2-B764-69E99F235657}"/>
              </a:ext>
            </a:extLst>
          </p:cNvPr>
          <p:cNvSpPr>
            <a:spLocks noGrp="1"/>
          </p:cNvSpPr>
          <p:nvPr>
            <p:ph type="sldNum" sz="quarter" idx="12"/>
          </p:nvPr>
        </p:nvSpPr>
        <p:spPr/>
        <p:txBody>
          <a:bodyPr/>
          <a:lstStyle/>
          <a:p>
            <a:pPr>
              <a:defRPr/>
            </a:pPr>
            <a:fld id="{B168D99D-E240-4725-A941-467C0249495E}" type="slidenum">
              <a:rPr lang="es-ES_tradnl" altLang="es-ES" smtClean="0"/>
              <a:pPr>
                <a:defRPr/>
              </a:pPr>
              <a:t>5</a:t>
            </a:fld>
            <a:endParaRPr lang="es-ES_tradnl" altLang="es-ES"/>
          </a:p>
        </p:txBody>
      </p:sp>
      <p:sp>
        <p:nvSpPr>
          <p:cNvPr id="27" name="Slide Number Placeholder 1">
            <a:extLst>
              <a:ext uri="{FF2B5EF4-FFF2-40B4-BE49-F238E27FC236}">
                <a16:creationId xmlns:a16="http://schemas.microsoft.com/office/drawing/2014/main" id="{763748E7-7084-4944-A40A-977E04FE63A7}"/>
              </a:ext>
            </a:extLst>
          </p:cNvPr>
          <p:cNvSpPr txBox="1">
            <a:spLocks/>
          </p:cNvSpPr>
          <p:nvPr/>
        </p:nvSpPr>
        <p:spPr>
          <a:xfrm>
            <a:off x="6553200" y="4767263"/>
            <a:ext cx="2133600" cy="274637"/>
          </a:xfrm>
          <a:prstGeom prst="rect">
            <a:avLst/>
          </a:prstGeom>
        </p:spPr>
        <p:txBody>
          <a:bodyPr vert="horz" wrap="square" lIns="91440" tIns="45720" rIns="91440" bIns="45720" numCol="1" anchor="t" anchorCtr="0" compatLnSpc="1">
            <a:prstTxWarp prst="textNoShape">
              <a:avLst/>
            </a:prstTxWarp>
          </a:bodyPr>
          <a:lstStyle>
            <a:defPPr>
              <a:defRPr lang="es-ES_tradnl"/>
            </a:defPPr>
            <a:lvl1pPr algn="r" defTabSz="457200" rtl="0" eaLnBrk="1" fontAlgn="base" hangingPunct="1">
              <a:spcBef>
                <a:spcPct val="0"/>
              </a:spcBef>
              <a:spcAft>
                <a:spcPct val="0"/>
              </a:spcAft>
              <a:defRPr sz="900" b="1" kern="1200" smtClean="0">
                <a:solidFill>
                  <a:schemeClr val="tx1">
                    <a:lumMod val="50000"/>
                    <a:lumOff val="50000"/>
                  </a:schemeClr>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defRPr/>
            </a:pPr>
            <a:fld id="{B168D99D-E240-4725-A941-467C0249495E}" type="slidenum">
              <a:rPr lang="es-ES_tradnl" altLang="es-ES" smtClean="0"/>
              <a:pPr>
                <a:defRPr/>
              </a:pPr>
              <a:t>5</a:t>
            </a:fld>
            <a:endParaRPr lang="es-ES_tradnl" altLang="es-ES"/>
          </a:p>
        </p:txBody>
      </p:sp>
      <p:grpSp>
        <p:nvGrpSpPr>
          <p:cNvPr id="3" name="Group 2">
            <a:extLst>
              <a:ext uri="{FF2B5EF4-FFF2-40B4-BE49-F238E27FC236}">
                <a16:creationId xmlns:a16="http://schemas.microsoft.com/office/drawing/2014/main" id="{8CF6773A-28BF-4F9E-BE1E-91E40AE110D8}"/>
              </a:ext>
            </a:extLst>
          </p:cNvPr>
          <p:cNvGrpSpPr/>
          <p:nvPr/>
        </p:nvGrpSpPr>
        <p:grpSpPr>
          <a:xfrm>
            <a:off x="585609" y="1107933"/>
            <a:ext cx="3816424" cy="3900495"/>
            <a:chOff x="1665109" y="1107933"/>
            <a:chExt cx="3816424" cy="3900495"/>
          </a:xfrm>
        </p:grpSpPr>
        <p:sp>
          <p:nvSpPr>
            <p:cNvPr id="29" name="Arc 28">
              <a:extLst>
                <a:ext uri="{FF2B5EF4-FFF2-40B4-BE49-F238E27FC236}">
                  <a16:creationId xmlns:a16="http://schemas.microsoft.com/office/drawing/2014/main" id="{6C2CDA62-AB5B-4F47-BB5B-8F6E015DB3A1}"/>
                </a:ext>
              </a:extLst>
            </p:cNvPr>
            <p:cNvSpPr/>
            <p:nvPr/>
          </p:nvSpPr>
          <p:spPr bwMode="auto">
            <a:xfrm rot="10800000">
              <a:off x="2025533" y="1347614"/>
              <a:ext cx="3456000" cy="3456000"/>
            </a:xfrm>
            <a:prstGeom prst="arc">
              <a:avLst>
                <a:gd name="adj1" fmla="val 16965659"/>
                <a:gd name="adj2" fmla="val 5435218"/>
              </a:avLst>
            </a:prstGeom>
            <a:noFill/>
            <a:ln w="76200" cap="rnd" cmpd="sng" algn="ctr">
              <a:solidFill>
                <a:srgbClr val="BFBFB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35" name="Group 34">
              <a:extLst>
                <a:ext uri="{FF2B5EF4-FFF2-40B4-BE49-F238E27FC236}">
                  <a16:creationId xmlns:a16="http://schemas.microsoft.com/office/drawing/2014/main" id="{F1150A78-B7CD-436B-8822-5E47B9430CDB}"/>
                </a:ext>
              </a:extLst>
            </p:cNvPr>
            <p:cNvGrpSpPr/>
            <p:nvPr/>
          </p:nvGrpSpPr>
          <p:grpSpPr>
            <a:xfrm>
              <a:off x="1971657" y="1927266"/>
              <a:ext cx="646113" cy="654050"/>
              <a:chOff x="2962276" y="2163764"/>
              <a:chExt cx="646113" cy="654050"/>
            </a:xfrm>
          </p:grpSpPr>
          <p:sp>
            <p:nvSpPr>
              <p:cNvPr id="39" name="Oval 12">
                <a:extLst>
                  <a:ext uri="{FF2B5EF4-FFF2-40B4-BE49-F238E27FC236}">
                    <a16:creationId xmlns:a16="http://schemas.microsoft.com/office/drawing/2014/main" id="{19C0A82C-325A-466D-AEAD-928C08984D57}"/>
                  </a:ext>
                </a:extLst>
              </p:cNvPr>
              <p:cNvSpPr>
                <a:spLocks noChangeArrowheads="1"/>
              </p:cNvSpPr>
              <p:nvPr/>
            </p:nvSpPr>
            <p:spPr bwMode="auto">
              <a:xfrm>
                <a:off x="2962276" y="2163764"/>
                <a:ext cx="646113" cy="654050"/>
              </a:xfrm>
              <a:prstGeom prst="ellipse">
                <a:avLst/>
              </a:prstGeom>
              <a:solidFill>
                <a:srgbClr val="CA6048"/>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40" name="Oval 11">
                <a:extLst>
                  <a:ext uri="{FF2B5EF4-FFF2-40B4-BE49-F238E27FC236}">
                    <a16:creationId xmlns:a16="http://schemas.microsoft.com/office/drawing/2014/main" id="{8CCD096F-19D8-4EA8-8EB8-74C1CE704728}"/>
                  </a:ext>
                </a:extLst>
              </p:cNvPr>
              <p:cNvSpPr>
                <a:spLocks noChangeArrowheads="1"/>
              </p:cNvSpPr>
              <p:nvPr/>
            </p:nvSpPr>
            <p:spPr bwMode="auto">
              <a:xfrm>
                <a:off x="3044827" y="2247901"/>
                <a:ext cx="481013" cy="485775"/>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41" name="Imagen 33">
                <a:extLst>
                  <a:ext uri="{FF2B5EF4-FFF2-40B4-BE49-F238E27FC236}">
                    <a16:creationId xmlns:a16="http://schemas.microsoft.com/office/drawing/2014/main" id="{C2829FAB-13DC-4763-9ED6-A3F54E43EA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01069" y="2331470"/>
                <a:ext cx="358048" cy="3186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44" name="Grupo 21">
              <a:extLst>
                <a:ext uri="{FF2B5EF4-FFF2-40B4-BE49-F238E27FC236}">
                  <a16:creationId xmlns:a16="http://schemas.microsoft.com/office/drawing/2014/main" id="{5841135F-C8D2-402E-8959-BF4CD43E7FE2}"/>
                </a:ext>
              </a:extLst>
            </p:cNvPr>
            <p:cNvGrpSpPr>
              <a:grpSpLocks/>
            </p:cNvGrpSpPr>
            <p:nvPr/>
          </p:nvGrpSpPr>
          <p:grpSpPr bwMode="auto">
            <a:xfrm>
              <a:off x="1665109" y="2745805"/>
              <a:ext cx="644525" cy="650875"/>
              <a:chOff x="2380206" y="2648846"/>
              <a:chExt cx="779884" cy="787592"/>
            </a:xfrm>
          </p:grpSpPr>
          <p:sp>
            <p:nvSpPr>
              <p:cNvPr id="47" name="Oval 10">
                <a:extLst>
                  <a:ext uri="{FF2B5EF4-FFF2-40B4-BE49-F238E27FC236}">
                    <a16:creationId xmlns:a16="http://schemas.microsoft.com/office/drawing/2014/main" id="{C97906AA-C306-47BE-B8AF-02F5EBA5AB3C}"/>
                  </a:ext>
                </a:extLst>
              </p:cNvPr>
              <p:cNvSpPr>
                <a:spLocks noChangeArrowheads="1"/>
              </p:cNvSpPr>
              <p:nvPr/>
            </p:nvSpPr>
            <p:spPr bwMode="auto">
              <a:xfrm>
                <a:off x="2380206" y="2648846"/>
                <a:ext cx="779884" cy="787592"/>
              </a:xfrm>
              <a:prstGeom prst="ellipse">
                <a:avLst/>
              </a:prstGeom>
              <a:solidFill>
                <a:srgbClr val="CA6048"/>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48" name="Oval 9">
                <a:extLst>
                  <a:ext uri="{FF2B5EF4-FFF2-40B4-BE49-F238E27FC236}">
                    <a16:creationId xmlns:a16="http://schemas.microsoft.com/office/drawing/2014/main" id="{E6AD9C46-B647-426B-91AC-3717386D1537}"/>
                  </a:ext>
                </a:extLst>
              </p:cNvPr>
              <p:cNvSpPr>
                <a:spLocks noChangeArrowheads="1"/>
              </p:cNvSpPr>
              <p:nvPr/>
            </p:nvSpPr>
            <p:spPr bwMode="auto">
              <a:xfrm>
                <a:off x="2478171" y="2750656"/>
                <a:ext cx="583952" cy="583971"/>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49" name="Imagen 4">
                <a:extLst>
                  <a:ext uri="{FF2B5EF4-FFF2-40B4-BE49-F238E27FC236}">
                    <a16:creationId xmlns:a16="http://schemas.microsoft.com/office/drawing/2014/main" id="{8A3E3355-2347-40A3-B396-12CFE66B88F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85924" y="2856508"/>
                <a:ext cx="379344" cy="385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52" name="Group 51">
              <a:extLst>
                <a:ext uri="{FF2B5EF4-FFF2-40B4-BE49-F238E27FC236}">
                  <a16:creationId xmlns:a16="http://schemas.microsoft.com/office/drawing/2014/main" id="{88D363AD-A503-4F14-A14D-5D29E73283F7}"/>
                </a:ext>
              </a:extLst>
            </p:cNvPr>
            <p:cNvGrpSpPr/>
            <p:nvPr/>
          </p:nvGrpSpPr>
          <p:grpSpPr>
            <a:xfrm>
              <a:off x="1971657" y="3536632"/>
              <a:ext cx="644525" cy="650875"/>
              <a:chOff x="3311525" y="4067175"/>
              <a:chExt cx="644525" cy="650875"/>
            </a:xfrm>
          </p:grpSpPr>
          <p:sp>
            <p:nvSpPr>
              <p:cNvPr id="55" name="Oval 6">
                <a:extLst>
                  <a:ext uri="{FF2B5EF4-FFF2-40B4-BE49-F238E27FC236}">
                    <a16:creationId xmlns:a16="http://schemas.microsoft.com/office/drawing/2014/main" id="{E013D2CD-EA80-4E05-B2AA-84F08F1FBA72}"/>
                  </a:ext>
                </a:extLst>
              </p:cNvPr>
              <p:cNvSpPr>
                <a:spLocks noChangeArrowheads="1"/>
              </p:cNvSpPr>
              <p:nvPr/>
            </p:nvSpPr>
            <p:spPr bwMode="auto">
              <a:xfrm>
                <a:off x="3311525" y="4067175"/>
                <a:ext cx="644525" cy="650875"/>
              </a:xfrm>
              <a:prstGeom prst="ellipse">
                <a:avLst/>
              </a:prstGeom>
              <a:solidFill>
                <a:srgbClr val="CA6048"/>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56" name="Oval 5">
                <a:extLst>
                  <a:ext uri="{FF2B5EF4-FFF2-40B4-BE49-F238E27FC236}">
                    <a16:creationId xmlns:a16="http://schemas.microsoft.com/office/drawing/2014/main" id="{BA9B341D-8DF4-4D31-A4F7-528308B15B32}"/>
                  </a:ext>
                </a:extLst>
              </p:cNvPr>
              <p:cNvSpPr>
                <a:spLocks noChangeArrowheads="1"/>
              </p:cNvSpPr>
              <p:nvPr/>
            </p:nvSpPr>
            <p:spPr bwMode="auto">
              <a:xfrm>
                <a:off x="3394075" y="4151313"/>
                <a:ext cx="479425" cy="482600"/>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57" name="Imagen 3">
                <a:extLst>
                  <a:ext uri="{FF2B5EF4-FFF2-40B4-BE49-F238E27FC236}">
                    <a16:creationId xmlns:a16="http://schemas.microsoft.com/office/drawing/2014/main" id="{C6DF2832-4A97-41F6-A6B6-DCE2A4DB339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94915" y="4257123"/>
                <a:ext cx="299058" cy="270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62" name="Group 61">
              <a:extLst>
                <a:ext uri="{FF2B5EF4-FFF2-40B4-BE49-F238E27FC236}">
                  <a16:creationId xmlns:a16="http://schemas.microsoft.com/office/drawing/2014/main" id="{E58C3C2D-31C2-45DF-A72E-FD0E30E60FD3}"/>
                </a:ext>
              </a:extLst>
            </p:cNvPr>
            <p:cNvGrpSpPr/>
            <p:nvPr/>
          </p:nvGrpSpPr>
          <p:grpSpPr>
            <a:xfrm>
              <a:off x="3249285" y="1107933"/>
              <a:ext cx="647700" cy="655638"/>
              <a:chOff x="4332288" y="1252540"/>
              <a:chExt cx="647700" cy="655638"/>
            </a:xfrm>
            <a:solidFill>
              <a:srgbClr val="EFEFEF"/>
            </a:solidFill>
          </p:grpSpPr>
          <p:sp>
            <p:nvSpPr>
              <p:cNvPr id="63" name="Oval 14">
                <a:extLst>
                  <a:ext uri="{FF2B5EF4-FFF2-40B4-BE49-F238E27FC236}">
                    <a16:creationId xmlns:a16="http://schemas.microsoft.com/office/drawing/2014/main" id="{120BE511-1813-42EE-858B-7B50C763F955}"/>
                  </a:ext>
                </a:extLst>
              </p:cNvPr>
              <p:cNvSpPr>
                <a:spLocks noChangeArrowheads="1"/>
              </p:cNvSpPr>
              <p:nvPr/>
            </p:nvSpPr>
            <p:spPr bwMode="auto">
              <a:xfrm>
                <a:off x="4332288" y="1252540"/>
                <a:ext cx="647700" cy="655638"/>
              </a:xfrm>
              <a:prstGeom prst="ellipse">
                <a:avLst/>
              </a:prstGeom>
              <a:grpFill/>
              <a:ln w="15875" cap="flat">
                <a:noFill/>
                <a:prstDash val="solid"/>
                <a:miter lim="800000"/>
                <a:headEnd/>
                <a:tailEnd/>
              </a:ln>
            </p:spPr>
            <p:txBody>
              <a:bodyPr/>
              <a:lstStyle/>
              <a:p>
                <a:pPr defTabSz="914400" eaLnBrk="1" fontAlgn="auto" hangingPunct="1">
                  <a:spcBef>
                    <a:spcPts val="0"/>
                  </a:spcBef>
                  <a:spcAft>
                    <a:spcPts val="0"/>
                  </a:spcAft>
                  <a:defRPr/>
                </a:pPr>
                <a:endParaRPr lang="en-US">
                  <a:solidFill>
                    <a:prstClr val="black"/>
                  </a:solidFill>
                  <a:latin typeface="Calibri Light"/>
                  <a:ea typeface="+mn-ea"/>
                </a:endParaRPr>
              </a:p>
            </p:txBody>
          </p:sp>
          <p:sp>
            <p:nvSpPr>
              <p:cNvPr id="64" name="Oval 13">
                <a:extLst>
                  <a:ext uri="{FF2B5EF4-FFF2-40B4-BE49-F238E27FC236}">
                    <a16:creationId xmlns:a16="http://schemas.microsoft.com/office/drawing/2014/main" id="{23DA8915-9D80-4EF4-A0AF-D62794F29593}"/>
                  </a:ext>
                </a:extLst>
              </p:cNvPr>
              <p:cNvSpPr>
                <a:spLocks noChangeArrowheads="1"/>
              </p:cNvSpPr>
              <p:nvPr/>
            </p:nvSpPr>
            <p:spPr bwMode="auto">
              <a:xfrm>
                <a:off x="4416425" y="1338265"/>
                <a:ext cx="479425" cy="484187"/>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a:solidFill>
                    <a:prstClr val="black"/>
                  </a:solidFill>
                  <a:latin typeface="Calibri Light"/>
                  <a:ea typeface="+mn-ea"/>
                </a:endParaRPr>
              </a:p>
            </p:txBody>
          </p:sp>
          <p:pic>
            <p:nvPicPr>
              <p:cNvPr id="65" name="Imagen 6">
                <a:extLst>
                  <a:ext uri="{FF2B5EF4-FFF2-40B4-BE49-F238E27FC236}">
                    <a16:creationId xmlns:a16="http://schemas.microsoft.com/office/drawing/2014/main" id="{CC7F740E-83C8-4F9E-9FB6-156B3CF15C1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518744" y="1422792"/>
                <a:ext cx="284989" cy="315132"/>
              </a:xfrm>
              <a:prstGeom prst="rect">
                <a:avLst/>
              </a:prstGeom>
              <a:grp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5" name="Group 4">
              <a:extLst>
                <a:ext uri="{FF2B5EF4-FFF2-40B4-BE49-F238E27FC236}">
                  <a16:creationId xmlns:a16="http://schemas.microsoft.com/office/drawing/2014/main" id="{F991AAA6-3B4B-4EDC-817B-878B2A5DAA87}"/>
                </a:ext>
              </a:extLst>
            </p:cNvPr>
            <p:cNvGrpSpPr/>
            <p:nvPr/>
          </p:nvGrpSpPr>
          <p:grpSpPr>
            <a:xfrm>
              <a:off x="2978790" y="4352790"/>
              <a:ext cx="647700" cy="655638"/>
              <a:chOff x="3437409" y="4386854"/>
              <a:chExt cx="647700" cy="655638"/>
            </a:xfrm>
          </p:grpSpPr>
          <p:sp>
            <p:nvSpPr>
              <p:cNvPr id="69" name="Oval 14">
                <a:extLst>
                  <a:ext uri="{FF2B5EF4-FFF2-40B4-BE49-F238E27FC236}">
                    <a16:creationId xmlns:a16="http://schemas.microsoft.com/office/drawing/2014/main" id="{4665A8A9-E629-4F10-B10C-D9DE291B56EE}"/>
                  </a:ext>
                </a:extLst>
              </p:cNvPr>
              <p:cNvSpPr>
                <a:spLocks noChangeArrowheads="1"/>
              </p:cNvSpPr>
              <p:nvPr/>
            </p:nvSpPr>
            <p:spPr bwMode="auto">
              <a:xfrm>
                <a:off x="3437409" y="4386854"/>
                <a:ext cx="647700" cy="655638"/>
              </a:xfrm>
              <a:prstGeom prst="ellipse">
                <a:avLst/>
              </a:prstGeom>
              <a:solidFill>
                <a:srgbClr val="EFEFEF"/>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a:solidFill>
                    <a:prstClr val="black"/>
                  </a:solidFill>
                  <a:latin typeface="Calibri Light"/>
                  <a:ea typeface="+mn-ea"/>
                </a:endParaRPr>
              </a:p>
            </p:txBody>
          </p:sp>
          <p:sp>
            <p:nvSpPr>
              <p:cNvPr id="70" name="Oval 13">
                <a:extLst>
                  <a:ext uri="{FF2B5EF4-FFF2-40B4-BE49-F238E27FC236}">
                    <a16:creationId xmlns:a16="http://schemas.microsoft.com/office/drawing/2014/main" id="{C4F5A4DE-D09C-4F47-887F-1BEFEE4D7C60}"/>
                  </a:ext>
                </a:extLst>
              </p:cNvPr>
              <p:cNvSpPr>
                <a:spLocks noChangeArrowheads="1"/>
              </p:cNvSpPr>
              <p:nvPr/>
            </p:nvSpPr>
            <p:spPr bwMode="auto">
              <a:xfrm>
                <a:off x="3521546" y="4472579"/>
                <a:ext cx="479425" cy="484187"/>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a:solidFill>
                    <a:prstClr val="black"/>
                  </a:solidFill>
                  <a:latin typeface="Calibri Light"/>
                  <a:ea typeface="+mn-ea"/>
                </a:endParaRPr>
              </a:p>
            </p:txBody>
          </p:sp>
          <p:pic>
            <p:nvPicPr>
              <p:cNvPr id="71" name="Picture 70" descr="A logo of a globe with a couple of chess pieces&#10;&#10;Description automatically generated">
                <a:extLst>
                  <a:ext uri="{FF2B5EF4-FFF2-40B4-BE49-F238E27FC236}">
                    <a16:creationId xmlns:a16="http://schemas.microsoft.com/office/drawing/2014/main" id="{B3CADB5F-46B1-4A19-9AFB-D4D20E500181}"/>
                  </a:ext>
                </a:extLst>
              </p:cNvPr>
              <p:cNvPicPr>
                <a:picLocks noChangeAspect="1"/>
              </p:cNvPicPr>
              <p:nvPr/>
            </p:nvPicPr>
            <p:blipFill>
              <a:blip r:embed="rId9"/>
              <a:stretch>
                <a:fillRect/>
              </a:stretch>
            </p:blipFill>
            <p:spPr>
              <a:xfrm>
                <a:off x="3602858" y="4551816"/>
                <a:ext cx="316800" cy="316800"/>
              </a:xfrm>
              <a:prstGeom prst="rect">
                <a:avLst/>
              </a:prstGeom>
            </p:spPr>
          </p:pic>
        </p:grpSp>
      </p:grpSp>
      <p:grpSp>
        <p:nvGrpSpPr>
          <p:cNvPr id="4" name="Group 3">
            <a:extLst>
              <a:ext uri="{FF2B5EF4-FFF2-40B4-BE49-F238E27FC236}">
                <a16:creationId xmlns:a16="http://schemas.microsoft.com/office/drawing/2014/main" id="{A593C52F-8295-49A0-A60F-D41D55879678}"/>
              </a:ext>
            </a:extLst>
          </p:cNvPr>
          <p:cNvGrpSpPr/>
          <p:nvPr/>
        </p:nvGrpSpPr>
        <p:grpSpPr>
          <a:xfrm>
            <a:off x="4776609" y="1107933"/>
            <a:ext cx="3816424" cy="3900496"/>
            <a:chOff x="3697109" y="1107933"/>
            <a:chExt cx="3816424" cy="3900496"/>
          </a:xfrm>
        </p:grpSpPr>
        <p:sp>
          <p:nvSpPr>
            <p:cNvPr id="72" name="Arc 71">
              <a:extLst>
                <a:ext uri="{FF2B5EF4-FFF2-40B4-BE49-F238E27FC236}">
                  <a16:creationId xmlns:a16="http://schemas.microsoft.com/office/drawing/2014/main" id="{5BDB77F3-5E6D-4C9B-95FE-B6B0E9A383AB}"/>
                </a:ext>
              </a:extLst>
            </p:cNvPr>
            <p:cNvSpPr/>
            <p:nvPr/>
          </p:nvSpPr>
          <p:spPr bwMode="auto">
            <a:xfrm>
              <a:off x="3697109" y="1347614"/>
              <a:ext cx="3456000" cy="3456000"/>
            </a:xfrm>
            <a:prstGeom prst="arc">
              <a:avLst>
                <a:gd name="adj1" fmla="val 16200000"/>
                <a:gd name="adj2" fmla="val 4615244"/>
              </a:avLst>
            </a:prstGeom>
            <a:noFill/>
            <a:ln w="76200" cap="rnd" cmpd="sng" algn="ctr">
              <a:solidFill>
                <a:srgbClr val="BFBFB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75" name="Grupo 2">
              <a:extLst>
                <a:ext uri="{FF2B5EF4-FFF2-40B4-BE49-F238E27FC236}">
                  <a16:creationId xmlns:a16="http://schemas.microsoft.com/office/drawing/2014/main" id="{310A4C19-A637-4A27-B1A5-9B83B11CA95D}"/>
                </a:ext>
              </a:extLst>
            </p:cNvPr>
            <p:cNvGrpSpPr>
              <a:grpSpLocks/>
            </p:cNvGrpSpPr>
            <p:nvPr/>
          </p:nvGrpSpPr>
          <p:grpSpPr bwMode="auto">
            <a:xfrm>
              <a:off x="6579101" y="1928060"/>
              <a:ext cx="646113" cy="652462"/>
              <a:chOff x="5219886" y="1571010"/>
              <a:chExt cx="646166" cy="652962"/>
            </a:xfrm>
          </p:grpSpPr>
          <p:sp>
            <p:nvSpPr>
              <p:cNvPr id="78" name="Oval 16">
                <a:extLst>
                  <a:ext uri="{FF2B5EF4-FFF2-40B4-BE49-F238E27FC236}">
                    <a16:creationId xmlns:a16="http://schemas.microsoft.com/office/drawing/2014/main" id="{5D5F96B0-5532-4EEE-B002-75C93CD9AFF9}"/>
                  </a:ext>
                </a:extLst>
              </p:cNvPr>
              <p:cNvSpPr>
                <a:spLocks noChangeArrowheads="1"/>
              </p:cNvSpPr>
              <p:nvPr/>
            </p:nvSpPr>
            <p:spPr bwMode="auto">
              <a:xfrm>
                <a:off x="5219886" y="1571010"/>
                <a:ext cx="646166" cy="652962"/>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79" name="Oval 15">
                <a:extLst>
                  <a:ext uri="{FF2B5EF4-FFF2-40B4-BE49-F238E27FC236}">
                    <a16:creationId xmlns:a16="http://schemas.microsoft.com/office/drawing/2014/main" id="{0DDE980D-3C34-4096-91F1-D0563CDFB6D8}"/>
                  </a:ext>
                </a:extLst>
              </p:cNvPr>
              <p:cNvSpPr>
                <a:spLocks noChangeArrowheads="1"/>
              </p:cNvSpPr>
              <p:nvPr/>
            </p:nvSpPr>
            <p:spPr bwMode="auto">
              <a:xfrm>
                <a:off x="5302443" y="1656801"/>
                <a:ext cx="481053" cy="481381"/>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80" name="Imagen 7">
                <a:extLst>
                  <a:ext uri="{FF2B5EF4-FFF2-40B4-BE49-F238E27FC236}">
                    <a16:creationId xmlns:a16="http://schemas.microsoft.com/office/drawing/2014/main" id="{FA81CEF8-FDAE-4066-BB0D-286948E1B56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439458" y="1738515"/>
                <a:ext cx="220996" cy="330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83" name="Grupo 8">
              <a:extLst>
                <a:ext uri="{FF2B5EF4-FFF2-40B4-BE49-F238E27FC236}">
                  <a16:creationId xmlns:a16="http://schemas.microsoft.com/office/drawing/2014/main" id="{2BB4396D-2BCD-4F51-B6E1-914F9C982900}"/>
                </a:ext>
              </a:extLst>
            </p:cNvPr>
            <p:cNvGrpSpPr>
              <a:grpSpLocks/>
            </p:cNvGrpSpPr>
            <p:nvPr/>
          </p:nvGrpSpPr>
          <p:grpSpPr bwMode="auto">
            <a:xfrm>
              <a:off x="6867421" y="2745011"/>
              <a:ext cx="646112" cy="652462"/>
              <a:chOff x="5836967" y="3018151"/>
              <a:chExt cx="646077" cy="652444"/>
            </a:xfrm>
          </p:grpSpPr>
          <p:sp>
            <p:nvSpPr>
              <p:cNvPr id="86" name="Oval 18">
                <a:extLst>
                  <a:ext uri="{FF2B5EF4-FFF2-40B4-BE49-F238E27FC236}">
                    <a16:creationId xmlns:a16="http://schemas.microsoft.com/office/drawing/2014/main" id="{3AD4BA8A-1561-4DCC-B2C2-91C0B91E912D}"/>
                  </a:ext>
                </a:extLst>
              </p:cNvPr>
              <p:cNvSpPr>
                <a:spLocks noChangeArrowheads="1"/>
              </p:cNvSpPr>
              <p:nvPr/>
            </p:nvSpPr>
            <p:spPr bwMode="auto">
              <a:xfrm>
                <a:off x="5836967" y="3018151"/>
                <a:ext cx="646077" cy="652444"/>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87" name="Oval 17">
                <a:extLst>
                  <a:ext uri="{FF2B5EF4-FFF2-40B4-BE49-F238E27FC236}">
                    <a16:creationId xmlns:a16="http://schemas.microsoft.com/office/drawing/2014/main" id="{5E7FE95E-7291-4291-A166-BB2C228C7613}"/>
                  </a:ext>
                </a:extLst>
              </p:cNvPr>
              <p:cNvSpPr>
                <a:spLocks noChangeArrowheads="1"/>
              </p:cNvSpPr>
              <p:nvPr/>
            </p:nvSpPr>
            <p:spPr bwMode="auto">
              <a:xfrm>
                <a:off x="5917925" y="3100699"/>
                <a:ext cx="484162" cy="487349"/>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88" name="Imagen 18">
                <a:extLst>
                  <a:ext uri="{FF2B5EF4-FFF2-40B4-BE49-F238E27FC236}">
                    <a16:creationId xmlns:a16="http://schemas.microsoft.com/office/drawing/2014/main" id="{A7D22BF2-E940-40DC-BCCF-08FAAE32A5CF}"/>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987699" y="3190325"/>
                <a:ext cx="349484" cy="3066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91" name="Grupo 9">
              <a:extLst>
                <a:ext uri="{FF2B5EF4-FFF2-40B4-BE49-F238E27FC236}">
                  <a16:creationId xmlns:a16="http://schemas.microsoft.com/office/drawing/2014/main" id="{1D3FD9AE-189E-4057-8709-A8E72B3A5ECD}"/>
                </a:ext>
              </a:extLst>
            </p:cNvPr>
            <p:cNvGrpSpPr>
              <a:grpSpLocks/>
            </p:cNvGrpSpPr>
            <p:nvPr/>
          </p:nvGrpSpPr>
          <p:grpSpPr bwMode="auto">
            <a:xfrm>
              <a:off x="6579101" y="3534250"/>
              <a:ext cx="644525" cy="655639"/>
              <a:chOff x="5357346" y="4061464"/>
              <a:chExt cx="644489" cy="655281"/>
            </a:xfrm>
          </p:grpSpPr>
          <p:sp>
            <p:nvSpPr>
              <p:cNvPr id="94" name="Oval 22">
                <a:extLst>
                  <a:ext uri="{FF2B5EF4-FFF2-40B4-BE49-F238E27FC236}">
                    <a16:creationId xmlns:a16="http://schemas.microsoft.com/office/drawing/2014/main" id="{D9B84DF2-D01D-49EC-85E5-74E2CD7A1C84}"/>
                  </a:ext>
                </a:extLst>
              </p:cNvPr>
              <p:cNvSpPr>
                <a:spLocks noChangeArrowheads="1"/>
              </p:cNvSpPr>
              <p:nvPr/>
            </p:nvSpPr>
            <p:spPr bwMode="auto">
              <a:xfrm>
                <a:off x="5357346" y="4061464"/>
                <a:ext cx="644489" cy="655281"/>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95" name="Oval 21">
                <a:extLst>
                  <a:ext uri="{FF2B5EF4-FFF2-40B4-BE49-F238E27FC236}">
                    <a16:creationId xmlns:a16="http://schemas.microsoft.com/office/drawing/2014/main" id="{1E84EF24-D929-4B89-A2E4-24269F460077}"/>
                  </a:ext>
                </a:extLst>
              </p:cNvPr>
              <p:cNvSpPr>
                <a:spLocks noChangeArrowheads="1"/>
              </p:cNvSpPr>
              <p:nvPr/>
            </p:nvSpPr>
            <p:spPr bwMode="auto">
              <a:xfrm>
                <a:off x="5438303" y="4145556"/>
                <a:ext cx="482573" cy="487096"/>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96" name="Imagen 19">
                <a:extLst>
                  <a:ext uri="{FF2B5EF4-FFF2-40B4-BE49-F238E27FC236}">
                    <a16:creationId xmlns:a16="http://schemas.microsoft.com/office/drawing/2014/main" id="{5973701C-F6EB-4D14-926A-91F23744E0AF}"/>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510774" y="4218646"/>
                <a:ext cx="337492" cy="3409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101" name="Group 100">
              <a:extLst>
                <a:ext uri="{FF2B5EF4-FFF2-40B4-BE49-F238E27FC236}">
                  <a16:creationId xmlns:a16="http://schemas.microsoft.com/office/drawing/2014/main" id="{6B01D741-C3E8-4E44-A489-B501AD0342E3}"/>
                </a:ext>
              </a:extLst>
            </p:cNvPr>
            <p:cNvGrpSpPr/>
            <p:nvPr/>
          </p:nvGrpSpPr>
          <p:grpSpPr>
            <a:xfrm>
              <a:off x="5366156" y="1107933"/>
              <a:ext cx="644525" cy="655638"/>
              <a:chOff x="4841964" y="1356909"/>
              <a:chExt cx="644525" cy="655638"/>
            </a:xfrm>
          </p:grpSpPr>
          <p:sp>
            <p:nvSpPr>
              <p:cNvPr id="102" name="Oval 22">
                <a:extLst>
                  <a:ext uri="{FF2B5EF4-FFF2-40B4-BE49-F238E27FC236}">
                    <a16:creationId xmlns:a16="http://schemas.microsoft.com/office/drawing/2014/main" id="{0F0C16EB-E13E-41E7-A70D-2A3BFB1A80B2}"/>
                  </a:ext>
                </a:extLst>
              </p:cNvPr>
              <p:cNvSpPr>
                <a:spLocks noChangeArrowheads="1"/>
              </p:cNvSpPr>
              <p:nvPr/>
            </p:nvSpPr>
            <p:spPr bwMode="auto">
              <a:xfrm>
                <a:off x="4841964" y="1356909"/>
                <a:ext cx="644525" cy="655638"/>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103" name="Oval 21">
                <a:extLst>
                  <a:ext uri="{FF2B5EF4-FFF2-40B4-BE49-F238E27FC236}">
                    <a16:creationId xmlns:a16="http://schemas.microsoft.com/office/drawing/2014/main" id="{2DEC0617-FA42-4073-9321-FE9AF5DB3A1A}"/>
                  </a:ext>
                </a:extLst>
              </p:cNvPr>
              <p:cNvSpPr>
                <a:spLocks noChangeArrowheads="1"/>
              </p:cNvSpPr>
              <p:nvPr/>
            </p:nvSpPr>
            <p:spPr bwMode="auto">
              <a:xfrm>
                <a:off x="4922926" y="1441047"/>
                <a:ext cx="482600" cy="487362"/>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grpSp>
            <p:nvGrpSpPr>
              <p:cNvPr id="104" name="Energy_efficiency2" descr="{&quot;Key&quot;:&quot;POWER_USER_SHAPE_ICON&quot;,&quot;Value&quot;:&quot;POWER_USER_SHAPE_ICON_STYLE_1&quot;}">
                <a:extLst>
                  <a:ext uri="{FF2B5EF4-FFF2-40B4-BE49-F238E27FC236}">
                    <a16:creationId xmlns:a16="http://schemas.microsoft.com/office/drawing/2014/main" id="{6E9D28C8-3236-4D54-98BF-8606A311691D}"/>
                  </a:ext>
                </a:extLst>
              </p:cNvPr>
              <p:cNvGrpSpPr>
                <a:grpSpLocks noChangeAspect="1"/>
              </p:cNvGrpSpPr>
              <p:nvPr/>
            </p:nvGrpSpPr>
            <p:grpSpPr>
              <a:xfrm>
                <a:off x="4975617" y="1492332"/>
                <a:ext cx="377244" cy="377242"/>
                <a:chOff x="6311900" y="4327525"/>
                <a:chExt cx="479426" cy="479425"/>
              </a:xfrm>
              <a:solidFill>
                <a:srgbClr val="ED877F"/>
              </a:solidFill>
            </p:grpSpPr>
            <p:sp>
              <p:nvSpPr>
                <p:cNvPr id="105" name="Freeform 187">
                  <a:extLst>
                    <a:ext uri="{FF2B5EF4-FFF2-40B4-BE49-F238E27FC236}">
                      <a16:creationId xmlns:a16="http://schemas.microsoft.com/office/drawing/2014/main" id="{D0AA9688-4F05-4CDB-A023-C92040F8E395}"/>
                    </a:ext>
                  </a:extLst>
                </p:cNvPr>
                <p:cNvSpPr>
                  <a:spLocks/>
                </p:cNvSpPr>
                <p:nvPr/>
              </p:nvSpPr>
              <p:spPr bwMode="auto">
                <a:xfrm>
                  <a:off x="6424613" y="4667250"/>
                  <a:ext cx="338138" cy="139700"/>
                </a:xfrm>
                <a:custGeom>
                  <a:avLst/>
                  <a:gdLst>
                    <a:gd name="T0" fmla="*/ 1214 w 3340"/>
                    <a:gd name="T1" fmla="*/ 1383 h 1383"/>
                    <a:gd name="T2" fmla="*/ 1151 w 3340"/>
                    <a:gd name="T3" fmla="*/ 1339 h 1383"/>
                    <a:gd name="T4" fmla="*/ 963 w 3340"/>
                    <a:gd name="T5" fmla="*/ 821 h 1383"/>
                    <a:gd name="T6" fmla="*/ 623 w 3340"/>
                    <a:gd name="T7" fmla="*/ 1253 h 1383"/>
                    <a:gd name="T8" fmla="*/ 543 w 3340"/>
                    <a:gd name="T9" fmla="*/ 1273 h 1383"/>
                    <a:gd name="T10" fmla="*/ 44 w 3340"/>
                    <a:gd name="T11" fmla="*/ 1049 h 1383"/>
                    <a:gd name="T12" fmla="*/ 6 w 3340"/>
                    <a:gd name="T13" fmla="*/ 977 h 1383"/>
                    <a:gd name="T14" fmla="*/ 35 w 3340"/>
                    <a:gd name="T15" fmla="*/ 813 h 1383"/>
                    <a:gd name="T16" fmla="*/ 112 w 3340"/>
                    <a:gd name="T17" fmla="*/ 759 h 1383"/>
                    <a:gd name="T18" fmla="*/ 166 w 3340"/>
                    <a:gd name="T19" fmla="*/ 836 h 1383"/>
                    <a:gd name="T20" fmla="*/ 146 w 3340"/>
                    <a:gd name="T21" fmla="*/ 949 h 1383"/>
                    <a:gd name="T22" fmla="*/ 550 w 3340"/>
                    <a:gd name="T23" fmla="*/ 1130 h 1383"/>
                    <a:gd name="T24" fmla="*/ 933 w 3340"/>
                    <a:gd name="T25" fmla="*/ 644 h 1383"/>
                    <a:gd name="T26" fmla="*/ 996 w 3340"/>
                    <a:gd name="T27" fmla="*/ 620 h 1383"/>
                    <a:gd name="T28" fmla="*/ 1048 w 3340"/>
                    <a:gd name="T29" fmla="*/ 663 h 1383"/>
                    <a:gd name="T30" fmla="*/ 1259 w 3340"/>
                    <a:gd name="T31" fmla="*/ 1245 h 1383"/>
                    <a:gd name="T32" fmla="*/ 1700 w 3340"/>
                    <a:gd name="T33" fmla="*/ 1199 h 1383"/>
                    <a:gd name="T34" fmla="*/ 1790 w 3340"/>
                    <a:gd name="T35" fmla="*/ 588 h 1383"/>
                    <a:gd name="T36" fmla="*/ 1832 w 3340"/>
                    <a:gd name="T37" fmla="*/ 535 h 1383"/>
                    <a:gd name="T38" fmla="*/ 1899 w 3340"/>
                    <a:gd name="T39" fmla="*/ 546 h 1383"/>
                    <a:gd name="T40" fmla="*/ 2371 w 3340"/>
                    <a:gd name="T41" fmla="*/ 944 h 1383"/>
                    <a:gd name="T42" fmla="*/ 2730 w 3340"/>
                    <a:gd name="T43" fmla="*/ 685 h 1383"/>
                    <a:gd name="T44" fmla="*/ 2495 w 3340"/>
                    <a:gd name="T45" fmla="*/ 95 h 1383"/>
                    <a:gd name="T46" fmla="*/ 2506 w 3340"/>
                    <a:gd name="T47" fmla="*/ 28 h 1383"/>
                    <a:gd name="T48" fmla="*/ 2570 w 3340"/>
                    <a:gd name="T49" fmla="*/ 5 h 1383"/>
                    <a:gd name="T50" fmla="*/ 3185 w 3340"/>
                    <a:gd name="T51" fmla="*/ 126 h 1383"/>
                    <a:gd name="T52" fmla="*/ 3203 w 3340"/>
                    <a:gd name="T53" fmla="*/ 86 h 1383"/>
                    <a:gd name="T54" fmla="*/ 3291 w 3340"/>
                    <a:gd name="T55" fmla="*/ 53 h 1383"/>
                    <a:gd name="T56" fmla="*/ 3324 w 3340"/>
                    <a:gd name="T57" fmla="*/ 141 h 1383"/>
                    <a:gd name="T58" fmla="*/ 3285 w 3340"/>
                    <a:gd name="T59" fmla="*/ 229 h 1383"/>
                    <a:gd name="T60" fmla="*/ 3211 w 3340"/>
                    <a:gd name="T61" fmla="*/ 267 h 1383"/>
                    <a:gd name="T62" fmla="*/ 2665 w 3340"/>
                    <a:gd name="T63" fmla="*/ 160 h 1383"/>
                    <a:gd name="T64" fmla="*/ 2873 w 3340"/>
                    <a:gd name="T65" fmla="*/ 684 h 1383"/>
                    <a:gd name="T66" fmla="*/ 2850 w 3340"/>
                    <a:gd name="T67" fmla="*/ 763 h 1383"/>
                    <a:gd name="T68" fmla="*/ 2407 w 3340"/>
                    <a:gd name="T69" fmla="*/ 1083 h 1383"/>
                    <a:gd name="T70" fmla="*/ 2325 w 3340"/>
                    <a:gd name="T71" fmla="*/ 1080 h 1383"/>
                    <a:gd name="T72" fmla="*/ 1904 w 3340"/>
                    <a:gd name="T73" fmla="*/ 725 h 1383"/>
                    <a:gd name="T74" fmla="*/ 1824 w 3340"/>
                    <a:gd name="T75" fmla="*/ 1270 h 1383"/>
                    <a:gd name="T76" fmla="*/ 1765 w 3340"/>
                    <a:gd name="T77" fmla="*/ 1326 h 1383"/>
                    <a:gd name="T78" fmla="*/ 1220 w 3340"/>
                    <a:gd name="T79" fmla="*/ 1383 h 1383"/>
                    <a:gd name="T80" fmla="*/ 1214 w 3340"/>
                    <a:gd name="T81" fmla="*/ 1383 h 1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40" h="1383">
                      <a:moveTo>
                        <a:pt x="1214" y="1383"/>
                      </a:moveTo>
                      <a:cubicBezTo>
                        <a:pt x="1186" y="1383"/>
                        <a:pt x="1161" y="1366"/>
                        <a:pt x="1151" y="1339"/>
                      </a:cubicBezTo>
                      <a:lnTo>
                        <a:pt x="963" y="821"/>
                      </a:lnTo>
                      <a:lnTo>
                        <a:pt x="623" y="1253"/>
                      </a:lnTo>
                      <a:cubicBezTo>
                        <a:pt x="604" y="1277"/>
                        <a:pt x="571" y="1286"/>
                        <a:pt x="543" y="1273"/>
                      </a:cubicBezTo>
                      <a:lnTo>
                        <a:pt x="44" y="1049"/>
                      </a:lnTo>
                      <a:cubicBezTo>
                        <a:pt x="16" y="1037"/>
                        <a:pt x="0" y="1007"/>
                        <a:pt x="6" y="977"/>
                      </a:cubicBezTo>
                      <a:lnTo>
                        <a:pt x="35" y="813"/>
                      </a:lnTo>
                      <a:cubicBezTo>
                        <a:pt x="41" y="777"/>
                        <a:pt x="76" y="753"/>
                        <a:pt x="112" y="759"/>
                      </a:cubicBezTo>
                      <a:cubicBezTo>
                        <a:pt x="148" y="765"/>
                        <a:pt x="172" y="800"/>
                        <a:pt x="166" y="836"/>
                      </a:cubicBezTo>
                      <a:lnTo>
                        <a:pt x="146" y="949"/>
                      </a:lnTo>
                      <a:lnTo>
                        <a:pt x="550" y="1130"/>
                      </a:lnTo>
                      <a:lnTo>
                        <a:pt x="933" y="644"/>
                      </a:lnTo>
                      <a:cubicBezTo>
                        <a:pt x="948" y="625"/>
                        <a:pt x="972" y="616"/>
                        <a:pt x="996" y="620"/>
                      </a:cubicBezTo>
                      <a:cubicBezTo>
                        <a:pt x="1020" y="623"/>
                        <a:pt x="1040" y="640"/>
                        <a:pt x="1048" y="663"/>
                      </a:cubicBezTo>
                      <a:lnTo>
                        <a:pt x="1259" y="1245"/>
                      </a:lnTo>
                      <a:lnTo>
                        <a:pt x="1700" y="1199"/>
                      </a:lnTo>
                      <a:lnTo>
                        <a:pt x="1790" y="588"/>
                      </a:lnTo>
                      <a:cubicBezTo>
                        <a:pt x="1793" y="564"/>
                        <a:pt x="1810" y="544"/>
                        <a:pt x="1832" y="535"/>
                      </a:cubicBezTo>
                      <a:cubicBezTo>
                        <a:pt x="1855" y="526"/>
                        <a:pt x="1880" y="531"/>
                        <a:pt x="1899" y="546"/>
                      </a:cubicBezTo>
                      <a:lnTo>
                        <a:pt x="2371" y="944"/>
                      </a:lnTo>
                      <a:lnTo>
                        <a:pt x="2730" y="685"/>
                      </a:lnTo>
                      <a:lnTo>
                        <a:pt x="2495" y="95"/>
                      </a:lnTo>
                      <a:cubicBezTo>
                        <a:pt x="2486" y="73"/>
                        <a:pt x="2490" y="47"/>
                        <a:pt x="2506" y="28"/>
                      </a:cubicBezTo>
                      <a:cubicBezTo>
                        <a:pt x="2522" y="9"/>
                        <a:pt x="2546" y="0"/>
                        <a:pt x="2570" y="5"/>
                      </a:cubicBezTo>
                      <a:lnTo>
                        <a:pt x="3185" y="126"/>
                      </a:lnTo>
                      <a:lnTo>
                        <a:pt x="3203" y="86"/>
                      </a:lnTo>
                      <a:cubicBezTo>
                        <a:pt x="3218" y="53"/>
                        <a:pt x="3257" y="38"/>
                        <a:pt x="3291" y="53"/>
                      </a:cubicBezTo>
                      <a:cubicBezTo>
                        <a:pt x="3324" y="68"/>
                        <a:pt x="3340" y="108"/>
                        <a:pt x="3324" y="141"/>
                      </a:cubicBezTo>
                      <a:lnTo>
                        <a:pt x="3285" y="229"/>
                      </a:lnTo>
                      <a:cubicBezTo>
                        <a:pt x="3272" y="258"/>
                        <a:pt x="3241" y="274"/>
                        <a:pt x="3211" y="267"/>
                      </a:cubicBezTo>
                      <a:lnTo>
                        <a:pt x="2665" y="160"/>
                      </a:lnTo>
                      <a:lnTo>
                        <a:pt x="2873" y="684"/>
                      </a:lnTo>
                      <a:cubicBezTo>
                        <a:pt x="2884" y="712"/>
                        <a:pt x="2875" y="745"/>
                        <a:pt x="2850" y="763"/>
                      </a:cubicBezTo>
                      <a:lnTo>
                        <a:pt x="2407" y="1083"/>
                      </a:lnTo>
                      <a:cubicBezTo>
                        <a:pt x="2382" y="1101"/>
                        <a:pt x="2348" y="1099"/>
                        <a:pt x="2325" y="1080"/>
                      </a:cubicBezTo>
                      <a:lnTo>
                        <a:pt x="1904" y="725"/>
                      </a:lnTo>
                      <a:lnTo>
                        <a:pt x="1824" y="1270"/>
                      </a:lnTo>
                      <a:cubicBezTo>
                        <a:pt x="1820" y="1300"/>
                        <a:pt x="1796" y="1323"/>
                        <a:pt x="1765" y="1326"/>
                      </a:cubicBezTo>
                      <a:lnTo>
                        <a:pt x="1220" y="1383"/>
                      </a:lnTo>
                      <a:cubicBezTo>
                        <a:pt x="1218" y="1383"/>
                        <a:pt x="1216" y="1383"/>
                        <a:pt x="1214" y="138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188">
                  <a:extLst>
                    <a:ext uri="{FF2B5EF4-FFF2-40B4-BE49-F238E27FC236}">
                      <a16:creationId xmlns:a16="http://schemas.microsoft.com/office/drawing/2014/main" id="{F55A3777-5875-43F6-9EEF-F1B03E531C5B}"/>
                    </a:ext>
                  </a:extLst>
                </p:cNvPr>
                <p:cNvSpPr>
                  <a:spLocks/>
                </p:cNvSpPr>
                <p:nvPr/>
              </p:nvSpPr>
              <p:spPr bwMode="auto">
                <a:xfrm>
                  <a:off x="6430963" y="4724400"/>
                  <a:ext cx="14288" cy="15875"/>
                </a:xfrm>
                <a:custGeom>
                  <a:avLst/>
                  <a:gdLst>
                    <a:gd name="T0" fmla="*/ 72 w 154"/>
                    <a:gd name="T1" fmla="*/ 162 h 162"/>
                    <a:gd name="T2" fmla="*/ 60 w 154"/>
                    <a:gd name="T3" fmla="*/ 161 h 162"/>
                    <a:gd name="T4" fmla="*/ 6 w 154"/>
                    <a:gd name="T5" fmla="*/ 84 h 162"/>
                    <a:gd name="T6" fmla="*/ 19 w 154"/>
                    <a:gd name="T7" fmla="*/ 48 h 162"/>
                    <a:gd name="T8" fmla="*/ 93 w 154"/>
                    <a:gd name="T9" fmla="*/ 5 h 162"/>
                    <a:gd name="T10" fmla="*/ 147 w 154"/>
                    <a:gd name="T11" fmla="*/ 82 h 162"/>
                    <a:gd name="T12" fmla="*/ 134 w 154"/>
                    <a:gd name="T13" fmla="*/ 118 h 162"/>
                    <a:gd name="T14" fmla="*/ 72 w 154"/>
                    <a:gd name="T15" fmla="*/ 162 h 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62">
                      <a:moveTo>
                        <a:pt x="72" y="162"/>
                      </a:moveTo>
                      <a:cubicBezTo>
                        <a:pt x="68" y="162"/>
                        <a:pt x="64" y="161"/>
                        <a:pt x="60" y="161"/>
                      </a:cubicBezTo>
                      <a:cubicBezTo>
                        <a:pt x="24" y="154"/>
                        <a:pt x="0" y="120"/>
                        <a:pt x="6" y="84"/>
                      </a:cubicBezTo>
                      <a:cubicBezTo>
                        <a:pt x="8" y="73"/>
                        <a:pt x="11" y="60"/>
                        <a:pt x="19" y="48"/>
                      </a:cubicBezTo>
                      <a:cubicBezTo>
                        <a:pt x="30" y="18"/>
                        <a:pt x="61" y="0"/>
                        <a:pt x="93" y="5"/>
                      </a:cubicBezTo>
                      <a:cubicBezTo>
                        <a:pt x="130" y="12"/>
                        <a:pt x="154" y="46"/>
                        <a:pt x="147" y="82"/>
                      </a:cubicBezTo>
                      <a:cubicBezTo>
                        <a:pt x="146" y="92"/>
                        <a:pt x="143" y="105"/>
                        <a:pt x="134" y="118"/>
                      </a:cubicBezTo>
                      <a:cubicBezTo>
                        <a:pt x="125" y="144"/>
                        <a:pt x="100" y="162"/>
                        <a:pt x="72" y="16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189">
                  <a:extLst>
                    <a:ext uri="{FF2B5EF4-FFF2-40B4-BE49-F238E27FC236}">
                      <a16:creationId xmlns:a16="http://schemas.microsoft.com/office/drawing/2014/main" id="{2BD98BC6-EF0F-467A-A73F-6B8FA29B19A4}"/>
                    </a:ext>
                  </a:extLst>
                </p:cNvPr>
                <p:cNvSpPr>
                  <a:spLocks/>
                </p:cNvSpPr>
                <p:nvPr/>
              </p:nvSpPr>
              <p:spPr bwMode="auto">
                <a:xfrm>
                  <a:off x="6311900" y="4551363"/>
                  <a:ext cx="138113" cy="180975"/>
                </a:xfrm>
                <a:custGeom>
                  <a:avLst/>
                  <a:gdLst>
                    <a:gd name="T0" fmla="*/ 677 w 1370"/>
                    <a:gd name="T1" fmla="*/ 1779 h 1779"/>
                    <a:gd name="T2" fmla="*/ 623 w 1370"/>
                    <a:gd name="T3" fmla="*/ 1752 h 1779"/>
                    <a:gd name="T4" fmla="*/ 303 w 1370"/>
                    <a:gd name="T5" fmla="*/ 1308 h 1779"/>
                    <a:gd name="T6" fmla="*/ 305 w 1370"/>
                    <a:gd name="T7" fmla="*/ 1226 h 1779"/>
                    <a:gd name="T8" fmla="*/ 660 w 1370"/>
                    <a:gd name="T9" fmla="*/ 805 h 1779"/>
                    <a:gd name="T10" fmla="*/ 115 w 1370"/>
                    <a:gd name="T11" fmla="*/ 726 h 1779"/>
                    <a:gd name="T12" fmla="*/ 59 w 1370"/>
                    <a:gd name="T13" fmla="*/ 667 h 1779"/>
                    <a:gd name="T14" fmla="*/ 3 w 1370"/>
                    <a:gd name="T15" fmla="*/ 122 h 1779"/>
                    <a:gd name="T16" fmla="*/ 46 w 1370"/>
                    <a:gd name="T17" fmla="*/ 52 h 1779"/>
                    <a:gd name="T18" fmla="*/ 155 w 1370"/>
                    <a:gd name="T19" fmla="*/ 13 h 1779"/>
                    <a:gd name="T20" fmla="*/ 240 w 1370"/>
                    <a:gd name="T21" fmla="*/ 53 h 1779"/>
                    <a:gd name="T22" fmla="*/ 201 w 1370"/>
                    <a:gd name="T23" fmla="*/ 138 h 1779"/>
                    <a:gd name="T24" fmla="*/ 141 w 1370"/>
                    <a:gd name="T25" fmla="*/ 160 h 1779"/>
                    <a:gd name="T26" fmla="*/ 186 w 1370"/>
                    <a:gd name="T27" fmla="*/ 602 h 1779"/>
                    <a:gd name="T28" fmla="*/ 798 w 1370"/>
                    <a:gd name="T29" fmla="*/ 691 h 1779"/>
                    <a:gd name="T30" fmla="*/ 851 w 1370"/>
                    <a:gd name="T31" fmla="*/ 733 h 1779"/>
                    <a:gd name="T32" fmla="*/ 839 w 1370"/>
                    <a:gd name="T33" fmla="*/ 799 h 1779"/>
                    <a:gd name="T34" fmla="*/ 441 w 1370"/>
                    <a:gd name="T35" fmla="*/ 1272 h 1779"/>
                    <a:gd name="T36" fmla="*/ 701 w 1370"/>
                    <a:gd name="T37" fmla="*/ 1631 h 1779"/>
                    <a:gd name="T38" fmla="*/ 1275 w 1370"/>
                    <a:gd name="T39" fmla="*/ 1403 h 1779"/>
                    <a:gd name="T40" fmla="*/ 1342 w 1370"/>
                    <a:gd name="T41" fmla="*/ 1413 h 1779"/>
                    <a:gd name="T42" fmla="*/ 1366 w 1370"/>
                    <a:gd name="T43" fmla="*/ 1476 h 1779"/>
                    <a:gd name="T44" fmla="*/ 1341 w 1370"/>
                    <a:gd name="T45" fmla="*/ 1618 h 1779"/>
                    <a:gd name="T46" fmla="*/ 1263 w 1370"/>
                    <a:gd name="T47" fmla="*/ 1672 h 1779"/>
                    <a:gd name="T48" fmla="*/ 1209 w 1370"/>
                    <a:gd name="T49" fmla="*/ 1594 h 1779"/>
                    <a:gd name="T50" fmla="*/ 1213 w 1370"/>
                    <a:gd name="T51" fmla="*/ 1571 h 1779"/>
                    <a:gd name="T52" fmla="*/ 702 w 1370"/>
                    <a:gd name="T53" fmla="*/ 1775 h 1779"/>
                    <a:gd name="T54" fmla="*/ 677 w 1370"/>
                    <a:gd name="T55" fmla="*/ 1779 h 1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70" h="1779">
                      <a:moveTo>
                        <a:pt x="677" y="1779"/>
                      </a:moveTo>
                      <a:cubicBezTo>
                        <a:pt x="656" y="1779"/>
                        <a:pt x="636" y="1769"/>
                        <a:pt x="623" y="1752"/>
                      </a:cubicBezTo>
                      <a:lnTo>
                        <a:pt x="303" y="1308"/>
                      </a:lnTo>
                      <a:cubicBezTo>
                        <a:pt x="285" y="1284"/>
                        <a:pt x="286" y="1250"/>
                        <a:pt x="305" y="1226"/>
                      </a:cubicBezTo>
                      <a:lnTo>
                        <a:pt x="660" y="805"/>
                      </a:lnTo>
                      <a:lnTo>
                        <a:pt x="115" y="726"/>
                      </a:lnTo>
                      <a:cubicBezTo>
                        <a:pt x="85" y="722"/>
                        <a:pt x="62" y="698"/>
                        <a:pt x="59" y="667"/>
                      </a:cubicBezTo>
                      <a:lnTo>
                        <a:pt x="3" y="122"/>
                      </a:lnTo>
                      <a:cubicBezTo>
                        <a:pt x="0" y="91"/>
                        <a:pt x="18" y="63"/>
                        <a:pt x="46" y="52"/>
                      </a:cubicBezTo>
                      <a:lnTo>
                        <a:pt x="155" y="13"/>
                      </a:lnTo>
                      <a:cubicBezTo>
                        <a:pt x="190" y="0"/>
                        <a:pt x="228" y="18"/>
                        <a:pt x="240" y="53"/>
                      </a:cubicBezTo>
                      <a:cubicBezTo>
                        <a:pt x="253" y="88"/>
                        <a:pt x="235" y="126"/>
                        <a:pt x="201" y="138"/>
                      </a:cubicBezTo>
                      <a:lnTo>
                        <a:pt x="141" y="160"/>
                      </a:lnTo>
                      <a:lnTo>
                        <a:pt x="186" y="602"/>
                      </a:lnTo>
                      <a:lnTo>
                        <a:pt x="798" y="691"/>
                      </a:lnTo>
                      <a:cubicBezTo>
                        <a:pt x="822" y="694"/>
                        <a:pt x="842" y="710"/>
                        <a:pt x="851" y="733"/>
                      </a:cubicBezTo>
                      <a:cubicBezTo>
                        <a:pt x="859" y="755"/>
                        <a:pt x="855" y="781"/>
                        <a:pt x="839" y="799"/>
                      </a:cubicBezTo>
                      <a:lnTo>
                        <a:pt x="441" y="1272"/>
                      </a:lnTo>
                      <a:lnTo>
                        <a:pt x="701" y="1631"/>
                      </a:lnTo>
                      <a:lnTo>
                        <a:pt x="1275" y="1403"/>
                      </a:lnTo>
                      <a:cubicBezTo>
                        <a:pt x="1298" y="1394"/>
                        <a:pt x="1323" y="1398"/>
                        <a:pt x="1342" y="1413"/>
                      </a:cubicBezTo>
                      <a:cubicBezTo>
                        <a:pt x="1361" y="1428"/>
                        <a:pt x="1370" y="1452"/>
                        <a:pt x="1366" y="1476"/>
                      </a:cubicBezTo>
                      <a:lnTo>
                        <a:pt x="1341" y="1618"/>
                      </a:lnTo>
                      <a:cubicBezTo>
                        <a:pt x="1334" y="1654"/>
                        <a:pt x="1299" y="1678"/>
                        <a:pt x="1263" y="1672"/>
                      </a:cubicBezTo>
                      <a:cubicBezTo>
                        <a:pt x="1227" y="1665"/>
                        <a:pt x="1203" y="1631"/>
                        <a:pt x="1209" y="1594"/>
                      </a:cubicBezTo>
                      <a:lnTo>
                        <a:pt x="1213" y="1571"/>
                      </a:lnTo>
                      <a:lnTo>
                        <a:pt x="702" y="1775"/>
                      </a:lnTo>
                      <a:cubicBezTo>
                        <a:pt x="694" y="1778"/>
                        <a:pt x="685" y="1779"/>
                        <a:pt x="677" y="177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190">
                  <a:extLst>
                    <a:ext uri="{FF2B5EF4-FFF2-40B4-BE49-F238E27FC236}">
                      <a16:creationId xmlns:a16="http://schemas.microsoft.com/office/drawing/2014/main" id="{0BEABC3A-C1DC-4763-99B7-E9267E9581BB}"/>
                    </a:ext>
                  </a:extLst>
                </p:cNvPr>
                <p:cNvSpPr>
                  <a:spLocks/>
                </p:cNvSpPr>
                <p:nvPr/>
              </p:nvSpPr>
              <p:spPr bwMode="auto">
                <a:xfrm>
                  <a:off x="6340475" y="4543425"/>
                  <a:ext cx="17463" cy="15875"/>
                </a:xfrm>
                <a:custGeom>
                  <a:avLst/>
                  <a:gdLst>
                    <a:gd name="T0" fmla="*/ 75 w 177"/>
                    <a:gd name="T1" fmla="*/ 153 h 153"/>
                    <a:gd name="T2" fmla="*/ 12 w 177"/>
                    <a:gd name="T3" fmla="*/ 109 h 153"/>
                    <a:gd name="T4" fmla="*/ 52 w 177"/>
                    <a:gd name="T5" fmla="*/ 24 h 153"/>
                    <a:gd name="T6" fmla="*/ 57 w 177"/>
                    <a:gd name="T7" fmla="*/ 22 h 153"/>
                    <a:gd name="T8" fmla="*/ 79 w 177"/>
                    <a:gd name="T9" fmla="*/ 13 h 153"/>
                    <a:gd name="T10" fmla="*/ 165 w 177"/>
                    <a:gd name="T11" fmla="*/ 53 h 153"/>
                    <a:gd name="T12" fmla="*/ 124 w 177"/>
                    <a:gd name="T13" fmla="*/ 138 h 153"/>
                    <a:gd name="T14" fmla="*/ 120 w 177"/>
                    <a:gd name="T15" fmla="*/ 139 h 153"/>
                    <a:gd name="T16" fmla="*/ 98 w 177"/>
                    <a:gd name="T17" fmla="*/ 149 h 153"/>
                    <a:gd name="T18" fmla="*/ 75 w 177"/>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53">
                      <a:moveTo>
                        <a:pt x="75" y="153"/>
                      </a:moveTo>
                      <a:cubicBezTo>
                        <a:pt x="48" y="153"/>
                        <a:pt x="22" y="136"/>
                        <a:pt x="12" y="109"/>
                      </a:cubicBezTo>
                      <a:cubicBezTo>
                        <a:pt x="0" y="74"/>
                        <a:pt x="18" y="36"/>
                        <a:pt x="52" y="24"/>
                      </a:cubicBezTo>
                      <a:cubicBezTo>
                        <a:pt x="54" y="23"/>
                        <a:pt x="56" y="22"/>
                        <a:pt x="57" y="22"/>
                      </a:cubicBezTo>
                      <a:cubicBezTo>
                        <a:pt x="64" y="18"/>
                        <a:pt x="71" y="15"/>
                        <a:pt x="79" y="13"/>
                      </a:cubicBezTo>
                      <a:cubicBezTo>
                        <a:pt x="114" y="0"/>
                        <a:pt x="152" y="18"/>
                        <a:pt x="165" y="53"/>
                      </a:cubicBezTo>
                      <a:cubicBezTo>
                        <a:pt x="177" y="87"/>
                        <a:pt x="159" y="125"/>
                        <a:pt x="124" y="138"/>
                      </a:cubicBezTo>
                      <a:cubicBezTo>
                        <a:pt x="123" y="139"/>
                        <a:pt x="121" y="139"/>
                        <a:pt x="120" y="139"/>
                      </a:cubicBezTo>
                      <a:cubicBezTo>
                        <a:pt x="113" y="143"/>
                        <a:pt x="105" y="146"/>
                        <a:pt x="98" y="149"/>
                      </a:cubicBezTo>
                      <a:cubicBezTo>
                        <a:pt x="90" y="152"/>
                        <a:pt x="82" y="153"/>
                        <a:pt x="75" y="15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191">
                  <a:extLst>
                    <a:ext uri="{FF2B5EF4-FFF2-40B4-BE49-F238E27FC236}">
                      <a16:creationId xmlns:a16="http://schemas.microsoft.com/office/drawing/2014/main" id="{C06CF81F-8255-46DF-BFAB-1A718DB74199}"/>
                    </a:ext>
                  </a:extLst>
                </p:cNvPr>
                <p:cNvSpPr>
                  <a:spLocks/>
                </p:cNvSpPr>
                <p:nvPr/>
              </p:nvSpPr>
              <p:spPr bwMode="auto">
                <a:xfrm>
                  <a:off x="6321425" y="4327525"/>
                  <a:ext cx="441325" cy="225425"/>
                </a:xfrm>
                <a:custGeom>
                  <a:avLst/>
                  <a:gdLst>
                    <a:gd name="T0" fmla="*/ 468 w 4348"/>
                    <a:gd name="T1" fmla="*/ 2212 h 2212"/>
                    <a:gd name="T2" fmla="*/ 406 w 4348"/>
                    <a:gd name="T3" fmla="*/ 2168 h 2212"/>
                    <a:gd name="T4" fmla="*/ 446 w 4348"/>
                    <a:gd name="T5" fmla="*/ 2083 h 2212"/>
                    <a:gd name="T6" fmla="*/ 464 w 4348"/>
                    <a:gd name="T7" fmla="*/ 2076 h 2212"/>
                    <a:gd name="T8" fmla="*/ 32 w 4348"/>
                    <a:gd name="T9" fmla="*/ 1734 h 2212"/>
                    <a:gd name="T10" fmla="*/ 13 w 4348"/>
                    <a:gd name="T11" fmla="*/ 1655 h 2212"/>
                    <a:gd name="T12" fmla="*/ 236 w 4348"/>
                    <a:gd name="T13" fmla="*/ 1156 h 2212"/>
                    <a:gd name="T14" fmla="*/ 309 w 4348"/>
                    <a:gd name="T15" fmla="*/ 1118 h 2212"/>
                    <a:gd name="T16" fmla="*/ 865 w 4348"/>
                    <a:gd name="T17" fmla="*/ 1217 h 2212"/>
                    <a:gd name="T18" fmla="*/ 647 w 4348"/>
                    <a:gd name="T19" fmla="*/ 704 h 2212"/>
                    <a:gd name="T20" fmla="*/ 670 w 4348"/>
                    <a:gd name="T21" fmla="*/ 624 h 2212"/>
                    <a:gd name="T22" fmla="*/ 1114 w 4348"/>
                    <a:gd name="T23" fmla="*/ 304 h 2212"/>
                    <a:gd name="T24" fmla="*/ 1197 w 4348"/>
                    <a:gd name="T25" fmla="*/ 307 h 2212"/>
                    <a:gd name="T26" fmla="*/ 1626 w 4348"/>
                    <a:gd name="T27" fmla="*/ 683 h 2212"/>
                    <a:gd name="T28" fmla="*/ 1696 w 4348"/>
                    <a:gd name="T29" fmla="*/ 117 h 2212"/>
                    <a:gd name="T30" fmla="*/ 1756 w 4348"/>
                    <a:gd name="T31" fmla="*/ 59 h 2212"/>
                    <a:gd name="T32" fmla="*/ 2300 w 4348"/>
                    <a:gd name="T33" fmla="*/ 4 h 2212"/>
                    <a:gd name="T34" fmla="*/ 2370 w 4348"/>
                    <a:gd name="T35" fmla="*/ 48 h 2212"/>
                    <a:gd name="T36" fmla="*/ 2554 w 4348"/>
                    <a:gd name="T37" fmla="*/ 588 h 2212"/>
                    <a:gd name="T38" fmla="*/ 2897 w 4348"/>
                    <a:gd name="T39" fmla="*/ 133 h 2212"/>
                    <a:gd name="T40" fmla="*/ 2978 w 4348"/>
                    <a:gd name="T41" fmla="*/ 112 h 2212"/>
                    <a:gd name="T42" fmla="*/ 3478 w 4348"/>
                    <a:gd name="T43" fmla="*/ 337 h 2212"/>
                    <a:gd name="T44" fmla="*/ 3515 w 4348"/>
                    <a:gd name="T45" fmla="*/ 411 h 2212"/>
                    <a:gd name="T46" fmla="*/ 3404 w 4348"/>
                    <a:gd name="T47" fmla="*/ 970 h 2212"/>
                    <a:gd name="T48" fmla="*/ 3930 w 4348"/>
                    <a:gd name="T49" fmla="*/ 749 h 2212"/>
                    <a:gd name="T50" fmla="*/ 4009 w 4348"/>
                    <a:gd name="T51" fmla="*/ 771 h 2212"/>
                    <a:gd name="T52" fmla="*/ 4330 w 4348"/>
                    <a:gd name="T53" fmla="*/ 1214 h 2212"/>
                    <a:gd name="T54" fmla="*/ 4326 w 4348"/>
                    <a:gd name="T55" fmla="*/ 1297 h 2212"/>
                    <a:gd name="T56" fmla="*/ 3949 w 4348"/>
                    <a:gd name="T57" fmla="*/ 1728 h 2212"/>
                    <a:gd name="T58" fmla="*/ 3994 w 4348"/>
                    <a:gd name="T59" fmla="*/ 1734 h 2212"/>
                    <a:gd name="T60" fmla="*/ 4052 w 4348"/>
                    <a:gd name="T61" fmla="*/ 1808 h 2212"/>
                    <a:gd name="T62" fmla="*/ 3977 w 4348"/>
                    <a:gd name="T63" fmla="*/ 1866 h 2212"/>
                    <a:gd name="T64" fmla="*/ 3807 w 4348"/>
                    <a:gd name="T65" fmla="*/ 1843 h 2212"/>
                    <a:gd name="T66" fmla="*/ 3755 w 4348"/>
                    <a:gd name="T67" fmla="*/ 1799 h 2212"/>
                    <a:gd name="T68" fmla="*/ 3768 w 4348"/>
                    <a:gd name="T69" fmla="*/ 1733 h 2212"/>
                    <a:gd name="T70" fmla="*/ 4191 w 4348"/>
                    <a:gd name="T71" fmla="*/ 1249 h 2212"/>
                    <a:gd name="T72" fmla="*/ 3933 w 4348"/>
                    <a:gd name="T73" fmla="*/ 892 h 2212"/>
                    <a:gd name="T74" fmla="*/ 3341 w 4348"/>
                    <a:gd name="T75" fmla="*/ 1142 h 2212"/>
                    <a:gd name="T76" fmla="*/ 3272 w 4348"/>
                    <a:gd name="T77" fmla="*/ 1132 h 2212"/>
                    <a:gd name="T78" fmla="*/ 3249 w 4348"/>
                    <a:gd name="T79" fmla="*/ 1067 h 2212"/>
                    <a:gd name="T80" fmla="*/ 3375 w 4348"/>
                    <a:gd name="T81" fmla="*/ 437 h 2212"/>
                    <a:gd name="T82" fmla="*/ 2972 w 4348"/>
                    <a:gd name="T83" fmla="*/ 256 h 2212"/>
                    <a:gd name="T84" fmla="*/ 2585 w 4348"/>
                    <a:gd name="T85" fmla="*/ 769 h 2212"/>
                    <a:gd name="T86" fmla="*/ 2521 w 4348"/>
                    <a:gd name="T87" fmla="*/ 795 h 2212"/>
                    <a:gd name="T88" fmla="*/ 2468 w 4348"/>
                    <a:gd name="T89" fmla="*/ 750 h 2212"/>
                    <a:gd name="T90" fmla="*/ 2260 w 4348"/>
                    <a:gd name="T91" fmla="*/ 142 h 2212"/>
                    <a:gd name="T92" fmla="*/ 1822 w 4348"/>
                    <a:gd name="T93" fmla="*/ 186 h 2212"/>
                    <a:gd name="T94" fmla="*/ 1743 w 4348"/>
                    <a:gd name="T95" fmla="*/ 824 h 2212"/>
                    <a:gd name="T96" fmla="*/ 1700 w 4348"/>
                    <a:gd name="T97" fmla="*/ 878 h 2212"/>
                    <a:gd name="T98" fmla="*/ 1633 w 4348"/>
                    <a:gd name="T99" fmla="*/ 866 h 2212"/>
                    <a:gd name="T100" fmla="*/ 1149 w 4348"/>
                    <a:gd name="T101" fmla="*/ 443 h 2212"/>
                    <a:gd name="T102" fmla="*/ 791 w 4348"/>
                    <a:gd name="T103" fmla="*/ 701 h 2212"/>
                    <a:gd name="T104" fmla="*/ 1035 w 4348"/>
                    <a:gd name="T105" fmla="*/ 1278 h 2212"/>
                    <a:gd name="T106" fmla="*/ 1026 w 4348"/>
                    <a:gd name="T107" fmla="*/ 1345 h 2212"/>
                    <a:gd name="T108" fmla="*/ 962 w 4348"/>
                    <a:gd name="T109" fmla="*/ 1369 h 2212"/>
                    <a:gd name="T110" fmla="*/ 337 w 4348"/>
                    <a:gd name="T111" fmla="*/ 1258 h 2212"/>
                    <a:gd name="T112" fmla="*/ 156 w 4348"/>
                    <a:gd name="T113" fmla="*/ 1662 h 2212"/>
                    <a:gd name="T114" fmla="*/ 641 w 4348"/>
                    <a:gd name="T115" fmla="*/ 2046 h 2212"/>
                    <a:gd name="T116" fmla="*/ 665 w 4348"/>
                    <a:gd name="T117" fmla="*/ 2109 h 2212"/>
                    <a:gd name="T118" fmla="*/ 622 w 4348"/>
                    <a:gd name="T119" fmla="*/ 2161 h 2212"/>
                    <a:gd name="T120" fmla="*/ 491 w 4348"/>
                    <a:gd name="T121" fmla="*/ 2209 h 2212"/>
                    <a:gd name="T122" fmla="*/ 468 w 4348"/>
                    <a:gd name="T123" fmla="*/ 2212 h 2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48" h="2212">
                      <a:moveTo>
                        <a:pt x="468" y="2212"/>
                      </a:moveTo>
                      <a:cubicBezTo>
                        <a:pt x="441" y="2212"/>
                        <a:pt x="415" y="2196"/>
                        <a:pt x="406" y="2168"/>
                      </a:cubicBezTo>
                      <a:cubicBezTo>
                        <a:pt x="393" y="2134"/>
                        <a:pt x="411" y="2096"/>
                        <a:pt x="446" y="2083"/>
                      </a:cubicBezTo>
                      <a:lnTo>
                        <a:pt x="464" y="2076"/>
                      </a:lnTo>
                      <a:lnTo>
                        <a:pt x="32" y="1734"/>
                      </a:lnTo>
                      <a:cubicBezTo>
                        <a:pt x="8" y="1715"/>
                        <a:pt x="0" y="1683"/>
                        <a:pt x="13" y="1655"/>
                      </a:cubicBezTo>
                      <a:lnTo>
                        <a:pt x="236" y="1156"/>
                      </a:lnTo>
                      <a:cubicBezTo>
                        <a:pt x="249" y="1128"/>
                        <a:pt x="279" y="1113"/>
                        <a:pt x="309" y="1118"/>
                      </a:cubicBezTo>
                      <a:lnTo>
                        <a:pt x="865" y="1217"/>
                      </a:lnTo>
                      <a:lnTo>
                        <a:pt x="647" y="704"/>
                      </a:lnTo>
                      <a:cubicBezTo>
                        <a:pt x="635" y="675"/>
                        <a:pt x="645" y="642"/>
                        <a:pt x="670" y="624"/>
                      </a:cubicBezTo>
                      <a:lnTo>
                        <a:pt x="1114" y="304"/>
                      </a:lnTo>
                      <a:cubicBezTo>
                        <a:pt x="1139" y="285"/>
                        <a:pt x="1174" y="287"/>
                        <a:pt x="1197" y="307"/>
                      </a:cubicBezTo>
                      <a:lnTo>
                        <a:pt x="1626" y="683"/>
                      </a:lnTo>
                      <a:lnTo>
                        <a:pt x="1696" y="117"/>
                      </a:lnTo>
                      <a:cubicBezTo>
                        <a:pt x="1700" y="86"/>
                        <a:pt x="1725" y="62"/>
                        <a:pt x="1756" y="59"/>
                      </a:cubicBezTo>
                      <a:lnTo>
                        <a:pt x="2300" y="4"/>
                      </a:lnTo>
                      <a:cubicBezTo>
                        <a:pt x="2331" y="0"/>
                        <a:pt x="2360" y="19"/>
                        <a:pt x="2370" y="48"/>
                      </a:cubicBezTo>
                      <a:lnTo>
                        <a:pt x="2554" y="588"/>
                      </a:lnTo>
                      <a:lnTo>
                        <a:pt x="2897" y="133"/>
                      </a:lnTo>
                      <a:cubicBezTo>
                        <a:pt x="2916" y="108"/>
                        <a:pt x="2949" y="100"/>
                        <a:pt x="2978" y="112"/>
                      </a:cubicBezTo>
                      <a:lnTo>
                        <a:pt x="3478" y="337"/>
                      </a:lnTo>
                      <a:cubicBezTo>
                        <a:pt x="3506" y="349"/>
                        <a:pt x="3521" y="380"/>
                        <a:pt x="3515" y="411"/>
                      </a:cubicBezTo>
                      <a:lnTo>
                        <a:pt x="3404" y="970"/>
                      </a:lnTo>
                      <a:lnTo>
                        <a:pt x="3930" y="749"/>
                      </a:lnTo>
                      <a:cubicBezTo>
                        <a:pt x="3958" y="737"/>
                        <a:pt x="3991" y="746"/>
                        <a:pt x="4009" y="771"/>
                      </a:cubicBezTo>
                      <a:lnTo>
                        <a:pt x="4330" y="1214"/>
                      </a:lnTo>
                      <a:cubicBezTo>
                        <a:pt x="4348" y="1240"/>
                        <a:pt x="4347" y="1274"/>
                        <a:pt x="4326" y="1297"/>
                      </a:cubicBezTo>
                      <a:lnTo>
                        <a:pt x="3949" y="1728"/>
                      </a:lnTo>
                      <a:cubicBezTo>
                        <a:pt x="3963" y="1730"/>
                        <a:pt x="3978" y="1732"/>
                        <a:pt x="3994" y="1734"/>
                      </a:cubicBezTo>
                      <a:cubicBezTo>
                        <a:pt x="4031" y="1738"/>
                        <a:pt x="4057" y="1772"/>
                        <a:pt x="4052" y="1808"/>
                      </a:cubicBezTo>
                      <a:cubicBezTo>
                        <a:pt x="4047" y="1845"/>
                        <a:pt x="4014" y="1871"/>
                        <a:pt x="3977" y="1866"/>
                      </a:cubicBezTo>
                      <a:cubicBezTo>
                        <a:pt x="3872" y="1853"/>
                        <a:pt x="3810" y="1843"/>
                        <a:pt x="3807" y="1843"/>
                      </a:cubicBezTo>
                      <a:cubicBezTo>
                        <a:pt x="3783" y="1839"/>
                        <a:pt x="3763" y="1822"/>
                        <a:pt x="3755" y="1799"/>
                      </a:cubicBezTo>
                      <a:cubicBezTo>
                        <a:pt x="3747" y="1777"/>
                        <a:pt x="3751" y="1751"/>
                        <a:pt x="3768" y="1733"/>
                      </a:cubicBezTo>
                      <a:lnTo>
                        <a:pt x="4191" y="1249"/>
                      </a:lnTo>
                      <a:lnTo>
                        <a:pt x="3933" y="892"/>
                      </a:lnTo>
                      <a:lnTo>
                        <a:pt x="3341" y="1142"/>
                      </a:lnTo>
                      <a:cubicBezTo>
                        <a:pt x="3318" y="1151"/>
                        <a:pt x="3292" y="1148"/>
                        <a:pt x="3272" y="1132"/>
                      </a:cubicBezTo>
                      <a:cubicBezTo>
                        <a:pt x="3253" y="1116"/>
                        <a:pt x="3244" y="1092"/>
                        <a:pt x="3249" y="1067"/>
                      </a:cubicBezTo>
                      <a:lnTo>
                        <a:pt x="3375" y="437"/>
                      </a:lnTo>
                      <a:lnTo>
                        <a:pt x="2972" y="256"/>
                      </a:lnTo>
                      <a:lnTo>
                        <a:pt x="2585" y="769"/>
                      </a:lnTo>
                      <a:cubicBezTo>
                        <a:pt x="2569" y="789"/>
                        <a:pt x="2545" y="798"/>
                        <a:pt x="2521" y="795"/>
                      </a:cubicBezTo>
                      <a:cubicBezTo>
                        <a:pt x="2496" y="791"/>
                        <a:pt x="2476" y="774"/>
                        <a:pt x="2468" y="750"/>
                      </a:cubicBezTo>
                      <a:lnTo>
                        <a:pt x="2260" y="142"/>
                      </a:lnTo>
                      <a:lnTo>
                        <a:pt x="1822" y="186"/>
                      </a:lnTo>
                      <a:lnTo>
                        <a:pt x="1743" y="824"/>
                      </a:lnTo>
                      <a:cubicBezTo>
                        <a:pt x="1739" y="849"/>
                        <a:pt x="1723" y="869"/>
                        <a:pt x="1700" y="878"/>
                      </a:cubicBezTo>
                      <a:cubicBezTo>
                        <a:pt x="1677" y="887"/>
                        <a:pt x="1651" y="882"/>
                        <a:pt x="1633" y="866"/>
                      </a:cubicBezTo>
                      <a:lnTo>
                        <a:pt x="1149" y="443"/>
                      </a:lnTo>
                      <a:lnTo>
                        <a:pt x="791" y="701"/>
                      </a:lnTo>
                      <a:lnTo>
                        <a:pt x="1035" y="1278"/>
                      </a:lnTo>
                      <a:cubicBezTo>
                        <a:pt x="1044" y="1300"/>
                        <a:pt x="1041" y="1326"/>
                        <a:pt x="1026" y="1345"/>
                      </a:cubicBezTo>
                      <a:cubicBezTo>
                        <a:pt x="1011" y="1364"/>
                        <a:pt x="986" y="1373"/>
                        <a:pt x="962" y="1369"/>
                      </a:cubicBezTo>
                      <a:lnTo>
                        <a:pt x="337" y="1258"/>
                      </a:lnTo>
                      <a:lnTo>
                        <a:pt x="156" y="1662"/>
                      </a:lnTo>
                      <a:lnTo>
                        <a:pt x="641" y="2046"/>
                      </a:lnTo>
                      <a:cubicBezTo>
                        <a:pt x="660" y="2061"/>
                        <a:pt x="669" y="2085"/>
                        <a:pt x="665" y="2109"/>
                      </a:cubicBezTo>
                      <a:cubicBezTo>
                        <a:pt x="661" y="2133"/>
                        <a:pt x="645" y="2153"/>
                        <a:pt x="622" y="2161"/>
                      </a:cubicBezTo>
                      <a:lnTo>
                        <a:pt x="491" y="2209"/>
                      </a:lnTo>
                      <a:cubicBezTo>
                        <a:pt x="483" y="2211"/>
                        <a:pt x="476" y="2212"/>
                        <a:pt x="468" y="221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192">
                  <a:extLst>
                    <a:ext uri="{FF2B5EF4-FFF2-40B4-BE49-F238E27FC236}">
                      <a16:creationId xmlns:a16="http://schemas.microsoft.com/office/drawing/2014/main" id="{7E9B935D-CC9B-4454-9A65-44F774D54078}"/>
                    </a:ext>
                  </a:extLst>
                </p:cNvPr>
                <p:cNvSpPr>
                  <a:spLocks/>
                </p:cNvSpPr>
                <p:nvPr/>
              </p:nvSpPr>
              <p:spPr bwMode="auto">
                <a:xfrm>
                  <a:off x="6737350" y="4505325"/>
                  <a:ext cx="15875" cy="14288"/>
                </a:xfrm>
                <a:custGeom>
                  <a:avLst/>
                  <a:gdLst>
                    <a:gd name="T0" fmla="*/ 75 w 146"/>
                    <a:gd name="T1" fmla="*/ 146 h 146"/>
                    <a:gd name="T2" fmla="*/ 67 w 146"/>
                    <a:gd name="T3" fmla="*/ 145 h 146"/>
                    <a:gd name="T4" fmla="*/ 1 w 146"/>
                    <a:gd name="T5" fmla="*/ 83 h 146"/>
                    <a:gd name="T6" fmla="*/ 8 w 146"/>
                    <a:gd name="T7" fmla="*/ 48 h 146"/>
                    <a:gd name="T8" fmla="*/ 79 w 146"/>
                    <a:gd name="T9" fmla="*/ 4 h 146"/>
                    <a:gd name="T10" fmla="*/ 144 w 146"/>
                    <a:gd name="T11" fmla="*/ 66 h 146"/>
                    <a:gd name="T12" fmla="*/ 137 w 146"/>
                    <a:gd name="T13" fmla="*/ 102 h 146"/>
                    <a:gd name="T14" fmla="*/ 75 w 146"/>
                    <a:gd name="T15" fmla="*/ 146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 h="146">
                      <a:moveTo>
                        <a:pt x="75" y="146"/>
                      </a:moveTo>
                      <a:cubicBezTo>
                        <a:pt x="72" y="146"/>
                        <a:pt x="69" y="145"/>
                        <a:pt x="67" y="145"/>
                      </a:cubicBezTo>
                      <a:cubicBezTo>
                        <a:pt x="9" y="138"/>
                        <a:pt x="2" y="92"/>
                        <a:pt x="1" y="83"/>
                      </a:cubicBezTo>
                      <a:cubicBezTo>
                        <a:pt x="1" y="80"/>
                        <a:pt x="0" y="64"/>
                        <a:pt x="8" y="48"/>
                      </a:cubicBezTo>
                      <a:cubicBezTo>
                        <a:pt x="18" y="19"/>
                        <a:pt x="47" y="0"/>
                        <a:pt x="79" y="4"/>
                      </a:cubicBezTo>
                      <a:cubicBezTo>
                        <a:pt x="136" y="11"/>
                        <a:pt x="143" y="57"/>
                        <a:pt x="144" y="66"/>
                      </a:cubicBezTo>
                      <a:cubicBezTo>
                        <a:pt x="145" y="69"/>
                        <a:pt x="146" y="86"/>
                        <a:pt x="137" y="102"/>
                      </a:cubicBezTo>
                      <a:cubicBezTo>
                        <a:pt x="127" y="128"/>
                        <a:pt x="103" y="146"/>
                        <a:pt x="75" y="1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193">
                  <a:extLst>
                    <a:ext uri="{FF2B5EF4-FFF2-40B4-BE49-F238E27FC236}">
                      <a16:creationId xmlns:a16="http://schemas.microsoft.com/office/drawing/2014/main" id="{9FA99A83-EB79-4F65-B278-854C2D316F3B}"/>
                    </a:ext>
                  </a:extLst>
                </p:cNvPr>
                <p:cNvSpPr>
                  <a:spLocks/>
                </p:cNvSpPr>
                <p:nvPr/>
              </p:nvSpPr>
              <p:spPr bwMode="auto">
                <a:xfrm>
                  <a:off x="6710363" y="4506913"/>
                  <a:ext cx="80963" cy="144463"/>
                </a:xfrm>
                <a:custGeom>
                  <a:avLst/>
                  <a:gdLst>
                    <a:gd name="T0" fmla="*/ 594 w 798"/>
                    <a:gd name="T1" fmla="*/ 1417 h 1417"/>
                    <a:gd name="T2" fmla="*/ 566 w 798"/>
                    <a:gd name="T3" fmla="*/ 1411 h 1417"/>
                    <a:gd name="T4" fmla="*/ 533 w 798"/>
                    <a:gd name="T5" fmla="*/ 1323 h 1417"/>
                    <a:gd name="T6" fmla="*/ 542 w 798"/>
                    <a:gd name="T7" fmla="*/ 1302 h 1417"/>
                    <a:gd name="T8" fmla="*/ 30 w 798"/>
                    <a:gd name="T9" fmla="*/ 914 h 1417"/>
                    <a:gd name="T10" fmla="*/ 4 w 798"/>
                    <a:gd name="T11" fmla="*/ 850 h 1417"/>
                    <a:gd name="T12" fmla="*/ 48 w 798"/>
                    <a:gd name="T13" fmla="*/ 797 h 1417"/>
                    <a:gd name="T14" fmla="*/ 657 w 798"/>
                    <a:gd name="T15" fmla="*/ 591 h 1417"/>
                    <a:gd name="T16" fmla="*/ 612 w 798"/>
                    <a:gd name="T17" fmla="*/ 152 h 1417"/>
                    <a:gd name="T18" fmla="*/ 497 w 798"/>
                    <a:gd name="T19" fmla="*/ 137 h 1417"/>
                    <a:gd name="T20" fmla="*/ 439 w 798"/>
                    <a:gd name="T21" fmla="*/ 63 h 1417"/>
                    <a:gd name="T22" fmla="*/ 514 w 798"/>
                    <a:gd name="T23" fmla="*/ 5 h 1417"/>
                    <a:gd name="T24" fmla="*/ 681 w 798"/>
                    <a:gd name="T25" fmla="*/ 26 h 1417"/>
                    <a:gd name="T26" fmla="*/ 739 w 798"/>
                    <a:gd name="T27" fmla="*/ 85 h 1417"/>
                    <a:gd name="T28" fmla="*/ 795 w 798"/>
                    <a:gd name="T29" fmla="*/ 630 h 1417"/>
                    <a:gd name="T30" fmla="*/ 750 w 798"/>
                    <a:gd name="T31" fmla="*/ 700 h 1417"/>
                    <a:gd name="T32" fmla="*/ 210 w 798"/>
                    <a:gd name="T33" fmla="*/ 883 h 1417"/>
                    <a:gd name="T34" fmla="*/ 665 w 798"/>
                    <a:gd name="T35" fmla="*/ 1227 h 1417"/>
                    <a:gd name="T36" fmla="*/ 686 w 798"/>
                    <a:gd name="T37" fmla="*/ 1308 h 1417"/>
                    <a:gd name="T38" fmla="*/ 654 w 798"/>
                    <a:gd name="T39" fmla="*/ 1377 h 1417"/>
                    <a:gd name="T40" fmla="*/ 594 w 798"/>
                    <a:gd name="T41" fmla="*/ 1417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98" h="1417">
                      <a:moveTo>
                        <a:pt x="594" y="1417"/>
                      </a:moveTo>
                      <a:cubicBezTo>
                        <a:pt x="585" y="1417"/>
                        <a:pt x="575" y="1415"/>
                        <a:pt x="566" y="1411"/>
                      </a:cubicBezTo>
                      <a:cubicBezTo>
                        <a:pt x="533" y="1396"/>
                        <a:pt x="518" y="1356"/>
                        <a:pt x="533" y="1323"/>
                      </a:cubicBezTo>
                      <a:lnTo>
                        <a:pt x="542" y="1302"/>
                      </a:lnTo>
                      <a:lnTo>
                        <a:pt x="30" y="914"/>
                      </a:lnTo>
                      <a:cubicBezTo>
                        <a:pt x="10" y="899"/>
                        <a:pt x="0" y="874"/>
                        <a:pt x="4" y="850"/>
                      </a:cubicBezTo>
                      <a:cubicBezTo>
                        <a:pt x="8" y="825"/>
                        <a:pt x="25" y="805"/>
                        <a:pt x="48" y="797"/>
                      </a:cubicBezTo>
                      <a:lnTo>
                        <a:pt x="657" y="591"/>
                      </a:lnTo>
                      <a:lnTo>
                        <a:pt x="612" y="152"/>
                      </a:lnTo>
                      <a:lnTo>
                        <a:pt x="497" y="137"/>
                      </a:lnTo>
                      <a:cubicBezTo>
                        <a:pt x="461" y="133"/>
                        <a:pt x="435" y="99"/>
                        <a:pt x="439" y="63"/>
                      </a:cubicBezTo>
                      <a:cubicBezTo>
                        <a:pt x="444" y="26"/>
                        <a:pt x="477" y="0"/>
                        <a:pt x="514" y="5"/>
                      </a:cubicBezTo>
                      <a:lnTo>
                        <a:pt x="681" y="26"/>
                      </a:lnTo>
                      <a:cubicBezTo>
                        <a:pt x="712" y="30"/>
                        <a:pt x="736" y="54"/>
                        <a:pt x="739" y="85"/>
                      </a:cubicBezTo>
                      <a:lnTo>
                        <a:pt x="795" y="630"/>
                      </a:lnTo>
                      <a:cubicBezTo>
                        <a:pt x="798" y="661"/>
                        <a:pt x="779" y="690"/>
                        <a:pt x="750" y="700"/>
                      </a:cubicBezTo>
                      <a:lnTo>
                        <a:pt x="210" y="883"/>
                      </a:lnTo>
                      <a:lnTo>
                        <a:pt x="665" y="1227"/>
                      </a:lnTo>
                      <a:cubicBezTo>
                        <a:pt x="690" y="1246"/>
                        <a:pt x="698" y="1280"/>
                        <a:pt x="686" y="1308"/>
                      </a:cubicBezTo>
                      <a:lnTo>
                        <a:pt x="654" y="1377"/>
                      </a:lnTo>
                      <a:cubicBezTo>
                        <a:pt x="643" y="1402"/>
                        <a:pt x="619" y="1417"/>
                        <a:pt x="594" y="141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194">
                  <a:extLst>
                    <a:ext uri="{FF2B5EF4-FFF2-40B4-BE49-F238E27FC236}">
                      <a16:creationId xmlns:a16="http://schemas.microsoft.com/office/drawing/2014/main" id="{44F66620-319B-4FD1-8C52-ADCFD3768BFE}"/>
                    </a:ext>
                  </a:extLst>
                </p:cNvPr>
                <p:cNvSpPr>
                  <a:spLocks/>
                </p:cNvSpPr>
                <p:nvPr/>
              </p:nvSpPr>
              <p:spPr bwMode="auto">
                <a:xfrm>
                  <a:off x="6754813" y="4652963"/>
                  <a:ext cx="15875" cy="17463"/>
                </a:xfrm>
                <a:custGeom>
                  <a:avLst/>
                  <a:gdLst>
                    <a:gd name="T0" fmla="*/ 76 w 161"/>
                    <a:gd name="T1" fmla="*/ 168 h 168"/>
                    <a:gd name="T2" fmla="*/ 48 w 161"/>
                    <a:gd name="T3" fmla="*/ 162 h 168"/>
                    <a:gd name="T4" fmla="*/ 15 w 161"/>
                    <a:gd name="T5" fmla="*/ 74 h 168"/>
                    <a:gd name="T6" fmla="*/ 16 w 161"/>
                    <a:gd name="T7" fmla="*/ 71 h 168"/>
                    <a:gd name="T8" fmla="*/ 24 w 161"/>
                    <a:gd name="T9" fmla="*/ 48 h 168"/>
                    <a:gd name="T10" fmla="*/ 113 w 161"/>
                    <a:gd name="T11" fmla="*/ 15 h 168"/>
                    <a:gd name="T12" fmla="*/ 146 w 161"/>
                    <a:gd name="T13" fmla="*/ 103 h 168"/>
                    <a:gd name="T14" fmla="*/ 145 w 161"/>
                    <a:gd name="T15" fmla="*/ 106 h 168"/>
                    <a:gd name="T16" fmla="*/ 136 w 161"/>
                    <a:gd name="T17" fmla="*/ 129 h 168"/>
                    <a:gd name="T18" fmla="*/ 76 w 161"/>
                    <a:gd name="T1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8">
                      <a:moveTo>
                        <a:pt x="76" y="168"/>
                      </a:moveTo>
                      <a:cubicBezTo>
                        <a:pt x="66" y="168"/>
                        <a:pt x="57" y="166"/>
                        <a:pt x="48" y="162"/>
                      </a:cubicBezTo>
                      <a:cubicBezTo>
                        <a:pt x="15" y="147"/>
                        <a:pt x="0" y="107"/>
                        <a:pt x="15" y="74"/>
                      </a:cubicBezTo>
                      <a:cubicBezTo>
                        <a:pt x="15" y="73"/>
                        <a:pt x="16" y="72"/>
                        <a:pt x="16" y="71"/>
                      </a:cubicBezTo>
                      <a:cubicBezTo>
                        <a:pt x="18" y="64"/>
                        <a:pt x="20" y="58"/>
                        <a:pt x="24" y="48"/>
                      </a:cubicBezTo>
                      <a:cubicBezTo>
                        <a:pt x="40" y="15"/>
                        <a:pt x="79" y="0"/>
                        <a:pt x="113" y="15"/>
                      </a:cubicBezTo>
                      <a:cubicBezTo>
                        <a:pt x="146" y="30"/>
                        <a:pt x="161" y="69"/>
                        <a:pt x="146" y="103"/>
                      </a:cubicBezTo>
                      <a:cubicBezTo>
                        <a:pt x="146" y="104"/>
                        <a:pt x="145" y="105"/>
                        <a:pt x="145" y="106"/>
                      </a:cubicBezTo>
                      <a:cubicBezTo>
                        <a:pt x="143" y="113"/>
                        <a:pt x="141" y="119"/>
                        <a:pt x="136" y="129"/>
                      </a:cubicBezTo>
                      <a:cubicBezTo>
                        <a:pt x="125" y="153"/>
                        <a:pt x="101" y="168"/>
                        <a:pt x="76" y="1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195">
                  <a:extLst>
                    <a:ext uri="{FF2B5EF4-FFF2-40B4-BE49-F238E27FC236}">
                      <a16:creationId xmlns:a16="http://schemas.microsoft.com/office/drawing/2014/main" id="{4BE9B993-986B-4BDD-A343-BDD0D4070106}"/>
                    </a:ext>
                  </a:extLst>
                </p:cNvPr>
                <p:cNvSpPr>
                  <a:spLocks noEditPoints="1"/>
                </p:cNvSpPr>
                <p:nvPr/>
              </p:nvSpPr>
              <p:spPr bwMode="auto">
                <a:xfrm>
                  <a:off x="6518275" y="4419600"/>
                  <a:ext cx="184150" cy="192088"/>
                </a:xfrm>
                <a:custGeom>
                  <a:avLst/>
                  <a:gdLst>
                    <a:gd name="T0" fmla="*/ 25 w 1809"/>
                    <a:gd name="T1" fmla="*/ 175 h 1888"/>
                    <a:gd name="T2" fmla="*/ 0 w 1809"/>
                    <a:gd name="T3" fmla="*/ 44 h 1888"/>
                    <a:gd name="T4" fmla="*/ 65 w 1809"/>
                    <a:gd name="T5" fmla="*/ 32 h 1888"/>
                    <a:gd name="T6" fmla="*/ 441 w 1809"/>
                    <a:gd name="T7" fmla="*/ 9 h 1888"/>
                    <a:gd name="T8" fmla="*/ 507 w 1809"/>
                    <a:gd name="T9" fmla="*/ 14 h 1888"/>
                    <a:gd name="T10" fmla="*/ 498 w 1809"/>
                    <a:gd name="T11" fmla="*/ 147 h 1888"/>
                    <a:gd name="T12" fmla="*/ 432 w 1809"/>
                    <a:gd name="T13" fmla="*/ 142 h 1888"/>
                    <a:gd name="T14" fmla="*/ 90 w 1809"/>
                    <a:gd name="T15" fmla="*/ 163 h 1888"/>
                    <a:gd name="T16" fmla="*/ 25 w 1809"/>
                    <a:gd name="T17" fmla="*/ 175 h 1888"/>
                    <a:gd name="T18" fmla="*/ 1044 w 1809"/>
                    <a:gd name="T19" fmla="*/ 337 h 1888"/>
                    <a:gd name="T20" fmla="*/ 985 w 1809"/>
                    <a:gd name="T21" fmla="*/ 305 h 1888"/>
                    <a:gd name="T22" fmla="*/ 909 w 1809"/>
                    <a:gd name="T23" fmla="*/ 267 h 1888"/>
                    <a:gd name="T24" fmla="*/ 667 w 1809"/>
                    <a:gd name="T25" fmla="*/ 180 h 1888"/>
                    <a:gd name="T26" fmla="*/ 602 w 1809"/>
                    <a:gd name="T27" fmla="*/ 163 h 1888"/>
                    <a:gd name="T28" fmla="*/ 635 w 1809"/>
                    <a:gd name="T29" fmla="*/ 34 h 1888"/>
                    <a:gd name="T30" fmla="*/ 700 w 1809"/>
                    <a:gd name="T31" fmla="*/ 50 h 1888"/>
                    <a:gd name="T32" fmla="*/ 966 w 1809"/>
                    <a:gd name="T33" fmla="*/ 146 h 1888"/>
                    <a:gd name="T34" fmla="*/ 1049 w 1809"/>
                    <a:gd name="T35" fmla="*/ 189 h 1888"/>
                    <a:gd name="T36" fmla="*/ 1108 w 1809"/>
                    <a:gd name="T37" fmla="*/ 221 h 1888"/>
                    <a:gd name="T38" fmla="*/ 1044 w 1809"/>
                    <a:gd name="T39" fmla="*/ 337 h 1888"/>
                    <a:gd name="T40" fmla="*/ 1458 w 1809"/>
                    <a:gd name="T41" fmla="*/ 740 h 1888"/>
                    <a:gd name="T42" fmla="*/ 1418 w 1809"/>
                    <a:gd name="T43" fmla="*/ 686 h 1888"/>
                    <a:gd name="T44" fmla="*/ 1183 w 1809"/>
                    <a:gd name="T45" fmla="*/ 438 h 1888"/>
                    <a:gd name="T46" fmla="*/ 1131 w 1809"/>
                    <a:gd name="T47" fmla="*/ 396 h 1888"/>
                    <a:gd name="T48" fmla="*/ 1215 w 1809"/>
                    <a:gd name="T49" fmla="*/ 293 h 1888"/>
                    <a:gd name="T50" fmla="*/ 1267 w 1809"/>
                    <a:gd name="T51" fmla="*/ 335 h 1888"/>
                    <a:gd name="T52" fmla="*/ 1526 w 1809"/>
                    <a:gd name="T53" fmla="*/ 608 h 1888"/>
                    <a:gd name="T54" fmla="*/ 1565 w 1809"/>
                    <a:gd name="T55" fmla="*/ 662 h 1888"/>
                    <a:gd name="T56" fmla="*/ 1458 w 1809"/>
                    <a:gd name="T57" fmla="*/ 740 h 1888"/>
                    <a:gd name="T58" fmla="*/ 1663 w 1809"/>
                    <a:gd name="T59" fmla="*/ 1280 h 1888"/>
                    <a:gd name="T60" fmla="*/ 1650 w 1809"/>
                    <a:gd name="T61" fmla="*/ 1215 h 1888"/>
                    <a:gd name="T62" fmla="*/ 1541 w 1809"/>
                    <a:gd name="T63" fmla="*/ 890 h 1888"/>
                    <a:gd name="T64" fmla="*/ 1512 w 1809"/>
                    <a:gd name="T65" fmla="*/ 830 h 1888"/>
                    <a:gd name="T66" fmla="*/ 1632 w 1809"/>
                    <a:gd name="T67" fmla="*/ 772 h 1888"/>
                    <a:gd name="T68" fmla="*/ 1661 w 1809"/>
                    <a:gd name="T69" fmla="*/ 832 h 1888"/>
                    <a:gd name="T70" fmla="*/ 1781 w 1809"/>
                    <a:gd name="T71" fmla="*/ 1189 h 1888"/>
                    <a:gd name="T72" fmla="*/ 1794 w 1809"/>
                    <a:gd name="T73" fmla="*/ 1254 h 1888"/>
                    <a:gd name="T74" fmla="*/ 1663 w 1809"/>
                    <a:gd name="T75" fmla="*/ 1280 h 1888"/>
                    <a:gd name="T76" fmla="*/ 1751 w 1809"/>
                    <a:gd name="T77" fmla="*/ 1888 h 1888"/>
                    <a:gd name="T78" fmla="*/ 1621 w 1809"/>
                    <a:gd name="T79" fmla="*/ 1856 h 1888"/>
                    <a:gd name="T80" fmla="*/ 1637 w 1809"/>
                    <a:gd name="T81" fmla="*/ 1791 h 1888"/>
                    <a:gd name="T82" fmla="*/ 1675 w 1809"/>
                    <a:gd name="T83" fmla="*/ 1475 h 1888"/>
                    <a:gd name="T84" fmla="*/ 1675 w 1809"/>
                    <a:gd name="T85" fmla="*/ 1451 h 1888"/>
                    <a:gd name="T86" fmla="*/ 1674 w 1809"/>
                    <a:gd name="T87" fmla="*/ 1384 h 1888"/>
                    <a:gd name="T88" fmla="*/ 1808 w 1809"/>
                    <a:gd name="T89" fmla="*/ 1382 h 1888"/>
                    <a:gd name="T90" fmla="*/ 1809 w 1809"/>
                    <a:gd name="T91" fmla="*/ 1449 h 1888"/>
                    <a:gd name="T92" fmla="*/ 1809 w 1809"/>
                    <a:gd name="T93" fmla="*/ 1475 h 1888"/>
                    <a:gd name="T94" fmla="*/ 1767 w 1809"/>
                    <a:gd name="T95" fmla="*/ 1823 h 1888"/>
                    <a:gd name="T96" fmla="*/ 1751 w 1809"/>
                    <a:gd name="T97" fmla="*/ 1888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09" h="1888">
                      <a:moveTo>
                        <a:pt x="25" y="175"/>
                      </a:moveTo>
                      <a:lnTo>
                        <a:pt x="0" y="44"/>
                      </a:lnTo>
                      <a:lnTo>
                        <a:pt x="65" y="32"/>
                      </a:lnTo>
                      <a:cubicBezTo>
                        <a:pt x="189" y="8"/>
                        <a:pt x="316" y="0"/>
                        <a:pt x="441" y="9"/>
                      </a:cubicBezTo>
                      <a:lnTo>
                        <a:pt x="507" y="14"/>
                      </a:lnTo>
                      <a:lnTo>
                        <a:pt x="498" y="147"/>
                      </a:lnTo>
                      <a:lnTo>
                        <a:pt x="432" y="142"/>
                      </a:lnTo>
                      <a:cubicBezTo>
                        <a:pt x="318" y="134"/>
                        <a:pt x="203" y="141"/>
                        <a:pt x="90" y="163"/>
                      </a:cubicBezTo>
                      <a:lnTo>
                        <a:pt x="25" y="175"/>
                      </a:lnTo>
                      <a:close/>
                      <a:moveTo>
                        <a:pt x="1044" y="337"/>
                      </a:moveTo>
                      <a:lnTo>
                        <a:pt x="985" y="305"/>
                      </a:lnTo>
                      <a:cubicBezTo>
                        <a:pt x="960" y="292"/>
                        <a:pt x="935" y="279"/>
                        <a:pt x="909" y="267"/>
                      </a:cubicBezTo>
                      <a:cubicBezTo>
                        <a:pt x="831" y="230"/>
                        <a:pt x="750" y="201"/>
                        <a:pt x="667" y="180"/>
                      </a:cubicBezTo>
                      <a:lnTo>
                        <a:pt x="602" y="163"/>
                      </a:lnTo>
                      <a:lnTo>
                        <a:pt x="635" y="34"/>
                      </a:lnTo>
                      <a:lnTo>
                        <a:pt x="700" y="50"/>
                      </a:lnTo>
                      <a:cubicBezTo>
                        <a:pt x="791" y="73"/>
                        <a:pt x="880" y="106"/>
                        <a:pt x="966" y="146"/>
                      </a:cubicBezTo>
                      <a:cubicBezTo>
                        <a:pt x="994" y="159"/>
                        <a:pt x="1022" y="173"/>
                        <a:pt x="1049" y="189"/>
                      </a:cubicBezTo>
                      <a:lnTo>
                        <a:pt x="1108" y="221"/>
                      </a:lnTo>
                      <a:lnTo>
                        <a:pt x="1044" y="337"/>
                      </a:lnTo>
                      <a:close/>
                      <a:moveTo>
                        <a:pt x="1458" y="740"/>
                      </a:moveTo>
                      <a:lnTo>
                        <a:pt x="1418" y="686"/>
                      </a:lnTo>
                      <a:cubicBezTo>
                        <a:pt x="1351" y="594"/>
                        <a:pt x="1271" y="510"/>
                        <a:pt x="1183" y="438"/>
                      </a:cubicBezTo>
                      <a:lnTo>
                        <a:pt x="1131" y="396"/>
                      </a:lnTo>
                      <a:lnTo>
                        <a:pt x="1215" y="293"/>
                      </a:lnTo>
                      <a:lnTo>
                        <a:pt x="1267" y="335"/>
                      </a:lnTo>
                      <a:cubicBezTo>
                        <a:pt x="1364" y="414"/>
                        <a:pt x="1452" y="506"/>
                        <a:pt x="1526" y="608"/>
                      </a:cubicBezTo>
                      <a:lnTo>
                        <a:pt x="1565" y="662"/>
                      </a:lnTo>
                      <a:lnTo>
                        <a:pt x="1458" y="740"/>
                      </a:lnTo>
                      <a:close/>
                      <a:moveTo>
                        <a:pt x="1663" y="1280"/>
                      </a:moveTo>
                      <a:lnTo>
                        <a:pt x="1650" y="1215"/>
                      </a:lnTo>
                      <a:cubicBezTo>
                        <a:pt x="1627" y="1102"/>
                        <a:pt x="1591" y="993"/>
                        <a:pt x="1541" y="890"/>
                      </a:cubicBezTo>
                      <a:lnTo>
                        <a:pt x="1512" y="830"/>
                      </a:lnTo>
                      <a:lnTo>
                        <a:pt x="1632" y="772"/>
                      </a:lnTo>
                      <a:lnTo>
                        <a:pt x="1661" y="832"/>
                      </a:lnTo>
                      <a:cubicBezTo>
                        <a:pt x="1716" y="945"/>
                        <a:pt x="1756" y="1065"/>
                        <a:pt x="1781" y="1189"/>
                      </a:cubicBezTo>
                      <a:lnTo>
                        <a:pt x="1794" y="1254"/>
                      </a:lnTo>
                      <a:lnTo>
                        <a:pt x="1663" y="1280"/>
                      </a:lnTo>
                      <a:close/>
                      <a:moveTo>
                        <a:pt x="1751" y="1888"/>
                      </a:moveTo>
                      <a:lnTo>
                        <a:pt x="1621" y="1856"/>
                      </a:lnTo>
                      <a:lnTo>
                        <a:pt x="1637" y="1791"/>
                      </a:lnTo>
                      <a:cubicBezTo>
                        <a:pt x="1663" y="1688"/>
                        <a:pt x="1675" y="1581"/>
                        <a:pt x="1675" y="1475"/>
                      </a:cubicBezTo>
                      <a:cubicBezTo>
                        <a:pt x="1675" y="1467"/>
                        <a:pt x="1675" y="1459"/>
                        <a:pt x="1675" y="1451"/>
                      </a:cubicBezTo>
                      <a:lnTo>
                        <a:pt x="1674" y="1384"/>
                      </a:lnTo>
                      <a:lnTo>
                        <a:pt x="1808" y="1382"/>
                      </a:lnTo>
                      <a:lnTo>
                        <a:pt x="1809" y="1449"/>
                      </a:lnTo>
                      <a:cubicBezTo>
                        <a:pt x="1809" y="1457"/>
                        <a:pt x="1809" y="1466"/>
                        <a:pt x="1809" y="1475"/>
                      </a:cubicBezTo>
                      <a:cubicBezTo>
                        <a:pt x="1809" y="1592"/>
                        <a:pt x="1795" y="1709"/>
                        <a:pt x="1767" y="1823"/>
                      </a:cubicBezTo>
                      <a:lnTo>
                        <a:pt x="1751" y="18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196">
                  <a:extLst>
                    <a:ext uri="{FF2B5EF4-FFF2-40B4-BE49-F238E27FC236}">
                      <a16:creationId xmlns:a16="http://schemas.microsoft.com/office/drawing/2014/main" id="{1755CDEB-2BE9-4F8A-A520-1EE562F33A16}"/>
                    </a:ext>
                  </a:extLst>
                </p:cNvPr>
                <p:cNvSpPr>
                  <a:spLocks/>
                </p:cNvSpPr>
                <p:nvPr/>
              </p:nvSpPr>
              <p:spPr bwMode="auto">
                <a:xfrm>
                  <a:off x="6386513" y="4427538"/>
                  <a:ext cx="304800" cy="292100"/>
                </a:xfrm>
                <a:custGeom>
                  <a:avLst/>
                  <a:gdLst>
                    <a:gd name="T0" fmla="*/ 1659 w 3007"/>
                    <a:gd name="T1" fmla="*/ 2837 h 2887"/>
                    <a:gd name="T2" fmla="*/ 1064 w 3007"/>
                    <a:gd name="T3" fmla="*/ 2709 h 2887"/>
                    <a:gd name="T4" fmla="*/ 329 w 3007"/>
                    <a:gd name="T5" fmla="*/ 780 h 2887"/>
                    <a:gd name="T6" fmla="*/ 1145 w 3007"/>
                    <a:gd name="T7" fmla="*/ 13 h 2887"/>
                    <a:gd name="T8" fmla="*/ 1231 w 3007"/>
                    <a:gd name="T9" fmla="*/ 52 h 2887"/>
                    <a:gd name="T10" fmla="*/ 1192 w 3007"/>
                    <a:gd name="T11" fmla="*/ 137 h 2887"/>
                    <a:gd name="T12" fmla="*/ 451 w 3007"/>
                    <a:gd name="T13" fmla="*/ 835 h 2887"/>
                    <a:gd name="T14" fmla="*/ 1119 w 3007"/>
                    <a:gd name="T15" fmla="*/ 2588 h 2887"/>
                    <a:gd name="T16" fmla="*/ 2870 w 3007"/>
                    <a:gd name="T17" fmla="*/ 1923 h 2887"/>
                    <a:gd name="T18" fmla="*/ 2958 w 3007"/>
                    <a:gd name="T19" fmla="*/ 1890 h 2887"/>
                    <a:gd name="T20" fmla="*/ 2991 w 3007"/>
                    <a:gd name="T21" fmla="*/ 1978 h 2887"/>
                    <a:gd name="T22" fmla="*/ 1659 w 3007"/>
                    <a:gd name="T23" fmla="*/ 2837 h 2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07" h="2887">
                      <a:moveTo>
                        <a:pt x="1659" y="2837"/>
                      </a:moveTo>
                      <a:cubicBezTo>
                        <a:pt x="1459" y="2837"/>
                        <a:pt x="1257" y="2796"/>
                        <a:pt x="1064" y="2709"/>
                      </a:cubicBezTo>
                      <a:cubicBezTo>
                        <a:pt x="329" y="2380"/>
                        <a:pt x="0" y="1514"/>
                        <a:pt x="329" y="780"/>
                      </a:cubicBezTo>
                      <a:cubicBezTo>
                        <a:pt x="489" y="423"/>
                        <a:pt x="779" y="151"/>
                        <a:pt x="1145" y="13"/>
                      </a:cubicBezTo>
                      <a:cubicBezTo>
                        <a:pt x="1179" y="0"/>
                        <a:pt x="1218" y="17"/>
                        <a:pt x="1231" y="52"/>
                      </a:cubicBezTo>
                      <a:cubicBezTo>
                        <a:pt x="1244" y="86"/>
                        <a:pt x="1226" y="124"/>
                        <a:pt x="1192" y="137"/>
                      </a:cubicBezTo>
                      <a:cubicBezTo>
                        <a:pt x="860" y="263"/>
                        <a:pt x="596" y="511"/>
                        <a:pt x="451" y="835"/>
                      </a:cubicBezTo>
                      <a:cubicBezTo>
                        <a:pt x="152" y="1502"/>
                        <a:pt x="451" y="2288"/>
                        <a:pt x="1119" y="2588"/>
                      </a:cubicBezTo>
                      <a:cubicBezTo>
                        <a:pt x="1784" y="2887"/>
                        <a:pt x="2570" y="2588"/>
                        <a:pt x="2870" y="1923"/>
                      </a:cubicBezTo>
                      <a:cubicBezTo>
                        <a:pt x="2885" y="1890"/>
                        <a:pt x="2924" y="1875"/>
                        <a:pt x="2958" y="1890"/>
                      </a:cubicBezTo>
                      <a:cubicBezTo>
                        <a:pt x="2992" y="1905"/>
                        <a:pt x="3007" y="1945"/>
                        <a:pt x="2991" y="1978"/>
                      </a:cubicBezTo>
                      <a:cubicBezTo>
                        <a:pt x="2748" y="2517"/>
                        <a:pt x="2215" y="2837"/>
                        <a:pt x="1659" y="283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197">
                  <a:extLst>
                    <a:ext uri="{FF2B5EF4-FFF2-40B4-BE49-F238E27FC236}">
                      <a16:creationId xmlns:a16="http://schemas.microsoft.com/office/drawing/2014/main" id="{31C8AA1C-0286-4182-8FEF-C098BB808F5B}"/>
                    </a:ext>
                  </a:extLst>
                </p:cNvPr>
                <p:cNvSpPr>
                  <a:spLocks/>
                </p:cNvSpPr>
                <p:nvPr/>
              </p:nvSpPr>
              <p:spPr bwMode="auto">
                <a:xfrm>
                  <a:off x="6515100" y="4451350"/>
                  <a:ext cx="14288" cy="227013"/>
                </a:xfrm>
                <a:custGeom>
                  <a:avLst/>
                  <a:gdLst>
                    <a:gd name="T0" fmla="*/ 73 w 140"/>
                    <a:gd name="T1" fmla="*/ 2244 h 2244"/>
                    <a:gd name="T2" fmla="*/ 6 w 140"/>
                    <a:gd name="T3" fmla="*/ 2177 h 2244"/>
                    <a:gd name="T4" fmla="*/ 0 w 140"/>
                    <a:gd name="T5" fmla="*/ 67 h 2244"/>
                    <a:gd name="T6" fmla="*/ 67 w 140"/>
                    <a:gd name="T7" fmla="*/ 0 h 2244"/>
                    <a:gd name="T8" fmla="*/ 67 w 140"/>
                    <a:gd name="T9" fmla="*/ 0 h 2244"/>
                    <a:gd name="T10" fmla="*/ 134 w 140"/>
                    <a:gd name="T11" fmla="*/ 66 h 2244"/>
                    <a:gd name="T12" fmla="*/ 139 w 140"/>
                    <a:gd name="T13" fmla="*/ 2177 h 2244"/>
                    <a:gd name="T14" fmla="*/ 73 w 140"/>
                    <a:gd name="T15" fmla="*/ 2244 h 2244"/>
                    <a:gd name="T16" fmla="*/ 73 w 140"/>
                    <a:gd name="T17" fmla="*/ 2244 h 2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2244">
                      <a:moveTo>
                        <a:pt x="73" y="2244"/>
                      </a:moveTo>
                      <a:cubicBezTo>
                        <a:pt x="36" y="2244"/>
                        <a:pt x="6" y="2214"/>
                        <a:pt x="6" y="2177"/>
                      </a:cubicBezTo>
                      <a:lnTo>
                        <a:pt x="0" y="67"/>
                      </a:lnTo>
                      <a:cubicBezTo>
                        <a:pt x="0" y="30"/>
                        <a:pt x="30" y="0"/>
                        <a:pt x="67" y="0"/>
                      </a:cubicBezTo>
                      <a:lnTo>
                        <a:pt x="67" y="0"/>
                      </a:lnTo>
                      <a:cubicBezTo>
                        <a:pt x="104" y="0"/>
                        <a:pt x="134" y="30"/>
                        <a:pt x="134" y="66"/>
                      </a:cubicBezTo>
                      <a:lnTo>
                        <a:pt x="139" y="2177"/>
                      </a:lnTo>
                      <a:cubicBezTo>
                        <a:pt x="140" y="2214"/>
                        <a:pt x="110" y="2244"/>
                        <a:pt x="73" y="2244"/>
                      </a:cubicBezTo>
                      <a:lnTo>
                        <a:pt x="73" y="22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198">
                  <a:extLst>
                    <a:ext uri="{FF2B5EF4-FFF2-40B4-BE49-F238E27FC236}">
                      <a16:creationId xmlns:a16="http://schemas.microsoft.com/office/drawing/2014/main" id="{7468E6B2-99D4-4326-BE7F-6186236D6478}"/>
                    </a:ext>
                  </a:extLst>
                </p:cNvPr>
                <p:cNvSpPr>
                  <a:spLocks/>
                </p:cNvSpPr>
                <p:nvPr/>
              </p:nvSpPr>
              <p:spPr bwMode="auto">
                <a:xfrm>
                  <a:off x="6446838" y="4452938"/>
                  <a:ext cx="80963" cy="185738"/>
                </a:xfrm>
                <a:custGeom>
                  <a:avLst/>
                  <a:gdLst>
                    <a:gd name="T0" fmla="*/ 647 w 795"/>
                    <a:gd name="T1" fmla="*/ 1829 h 1829"/>
                    <a:gd name="T2" fmla="*/ 11 w 795"/>
                    <a:gd name="T3" fmla="*/ 1207 h 1829"/>
                    <a:gd name="T4" fmla="*/ 288 w 795"/>
                    <a:gd name="T5" fmla="*/ 492 h 1829"/>
                    <a:gd name="T6" fmla="*/ 673 w 795"/>
                    <a:gd name="T7" fmla="*/ 27 h 1829"/>
                    <a:gd name="T8" fmla="*/ 767 w 795"/>
                    <a:gd name="T9" fmla="*/ 25 h 1829"/>
                    <a:gd name="T10" fmla="*/ 769 w 795"/>
                    <a:gd name="T11" fmla="*/ 119 h 1829"/>
                    <a:gd name="T12" fmla="*/ 396 w 795"/>
                    <a:gd name="T13" fmla="*/ 570 h 1829"/>
                    <a:gd name="T14" fmla="*/ 144 w 795"/>
                    <a:gd name="T15" fmla="*/ 1202 h 1829"/>
                    <a:gd name="T16" fmla="*/ 647 w 795"/>
                    <a:gd name="T17" fmla="*/ 1695 h 1829"/>
                    <a:gd name="T18" fmla="*/ 715 w 795"/>
                    <a:gd name="T19" fmla="*/ 1760 h 1829"/>
                    <a:gd name="T20" fmla="*/ 651 w 795"/>
                    <a:gd name="T21" fmla="*/ 1829 h 1829"/>
                    <a:gd name="T22" fmla="*/ 647 w 795"/>
                    <a:gd name="T23" fmla="*/ 1829 h 1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5" h="1829">
                      <a:moveTo>
                        <a:pt x="647" y="1829"/>
                      </a:moveTo>
                      <a:cubicBezTo>
                        <a:pt x="594" y="1829"/>
                        <a:pt x="32" y="1814"/>
                        <a:pt x="11" y="1207"/>
                      </a:cubicBezTo>
                      <a:cubicBezTo>
                        <a:pt x="0" y="918"/>
                        <a:pt x="148" y="687"/>
                        <a:pt x="288" y="492"/>
                      </a:cubicBezTo>
                      <a:cubicBezTo>
                        <a:pt x="466" y="244"/>
                        <a:pt x="665" y="36"/>
                        <a:pt x="673" y="27"/>
                      </a:cubicBezTo>
                      <a:cubicBezTo>
                        <a:pt x="698" y="0"/>
                        <a:pt x="741" y="0"/>
                        <a:pt x="767" y="25"/>
                      </a:cubicBezTo>
                      <a:cubicBezTo>
                        <a:pt x="794" y="50"/>
                        <a:pt x="795" y="93"/>
                        <a:pt x="769" y="119"/>
                      </a:cubicBezTo>
                      <a:cubicBezTo>
                        <a:pt x="768" y="121"/>
                        <a:pt x="569" y="330"/>
                        <a:pt x="396" y="570"/>
                      </a:cubicBezTo>
                      <a:cubicBezTo>
                        <a:pt x="270" y="747"/>
                        <a:pt x="135" y="955"/>
                        <a:pt x="144" y="1202"/>
                      </a:cubicBezTo>
                      <a:cubicBezTo>
                        <a:pt x="162" y="1705"/>
                        <a:pt x="627" y="1696"/>
                        <a:pt x="647" y="1695"/>
                      </a:cubicBezTo>
                      <a:cubicBezTo>
                        <a:pt x="684" y="1694"/>
                        <a:pt x="714" y="1723"/>
                        <a:pt x="715" y="1760"/>
                      </a:cubicBezTo>
                      <a:cubicBezTo>
                        <a:pt x="717" y="1797"/>
                        <a:pt x="688" y="1827"/>
                        <a:pt x="651" y="1829"/>
                      </a:cubicBezTo>
                      <a:lnTo>
                        <a:pt x="647" y="18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199">
                  <a:extLst>
                    <a:ext uri="{FF2B5EF4-FFF2-40B4-BE49-F238E27FC236}">
                      <a16:creationId xmlns:a16="http://schemas.microsoft.com/office/drawing/2014/main" id="{2A33A1AA-3899-4672-B9BA-3C2CFF8287FA}"/>
                    </a:ext>
                  </a:extLst>
                </p:cNvPr>
                <p:cNvSpPr>
                  <a:spLocks/>
                </p:cNvSpPr>
                <p:nvPr/>
              </p:nvSpPr>
              <p:spPr bwMode="auto">
                <a:xfrm>
                  <a:off x="6518275" y="4622800"/>
                  <a:ext cx="30163" cy="15875"/>
                </a:xfrm>
                <a:custGeom>
                  <a:avLst/>
                  <a:gdLst>
                    <a:gd name="T0" fmla="*/ 89 w 293"/>
                    <a:gd name="T1" fmla="*/ 154 h 154"/>
                    <a:gd name="T2" fmla="*/ 64 w 293"/>
                    <a:gd name="T3" fmla="*/ 153 h 154"/>
                    <a:gd name="T4" fmla="*/ 3 w 293"/>
                    <a:gd name="T5" fmla="*/ 82 h 154"/>
                    <a:gd name="T6" fmla="*/ 74 w 293"/>
                    <a:gd name="T7" fmla="*/ 20 h 154"/>
                    <a:gd name="T8" fmla="*/ 206 w 293"/>
                    <a:gd name="T9" fmla="*/ 8 h 154"/>
                    <a:gd name="T10" fmla="*/ 285 w 293"/>
                    <a:gd name="T11" fmla="*/ 59 h 154"/>
                    <a:gd name="T12" fmla="*/ 234 w 293"/>
                    <a:gd name="T13" fmla="*/ 138 h 154"/>
                    <a:gd name="T14" fmla="*/ 89 w 293"/>
                    <a:gd name="T15" fmla="*/ 154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154">
                      <a:moveTo>
                        <a:pt x="89" y="154"/>
                      </a:moveTo>
                      <a:cubicBezTo>
                        <a:pt x="74" y="154"/>
                        <a:pt x="65" y="153"/>
                        <a:pt x="64" y="153"/>
                      </a:cubicBezTo>
                      <a:cubicBezTo>
                        <a:pt x="27" y="150"/>
                        <a:pt x="0" y="119"/>
                        <a:pt x="3" y="82"/>
                      </a:cubicBezTo>
                      <a:cubicBezTo>
                        <a:pt x="5" y="45"/>
                        <a:pt x="37" y="17"/>
                        <a:pt x="74" y="20"/>
                      </a:cubicBezTo>
                      <a:cubicBezTo>
                        <a:pt x="74" y="20"/>
                        <a:pt x="131" y="24"/>
                        <a:pt x="206" y="8"/>
                      </a:cubicBezTo>
                      <a:cubicBezTo>
                        <a:pt x="243" y="0"/>
                        <a:pt x="278" y="23"/>
                        <a:pt x="285" y="59"/>
                      </a:cubicBezTo>
                      <a:cubicBezTo>
                        <a:pt x="293" y="96"/>
                        <a:pt x="270" y="131"/>
                        <a:pt x="234" y="138"/>
                      </a:cubicBezTo>
                      <a:cubicBezTo>
                        <a:pt x="172" y="151"/>
                        <a:pt x="119" y="154"/>
                        <a:pt x="89" y="15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200">
                  <a:extLst>
                    <a:ext uri="{FF2B5EF4-FFF2-40B4-BE49-F238E27FC236}">
                      <a16:creationId xmlns:a16="http://schemas.microsoft.com/office/drawing/2014/main" id="{D8DEEB47-DB55-4C7C-A880-2C6109AFD77A}"/>
                    </a:ext>
                  </a:extLst>
                </p:cNvPr>
                <p:cNvSpPr>
                  <a:spLocks/>
                </p:cNvSpPr>
                <p:nvPr/>
              </p:nvSpPr>
              <p:spPr bwMode="auto">
                <a:xfrm>
                  <a:off x="6515100" y="4452938"/>
                  <a:ext cx="66675" cy="85725"/>
                </a:xfrm>
                <a:custGeom>
                  <a:avLst/>
                  <a:gdLst>
                    <a:gd name="T0" fmla="*/ 571 w 648"/>
                    <a:gd name="T1" fmla="*/ 846 h 846"/>
                    <a:gd name="T2" fmla="*/ 512 w 648"/>
                    <a:gd name="T3" fmla="*/ 809 h 846"/>
                    <a:gd name="T4" fmla="*/ 379 w 648"/>
                    <a:gd name="T5" fmla="*/ 584 h 846"/>
                    <a:gd name="T6" fmla="*/ 24 w 648"/>
                    <a:gd name="T7" fmla="*/ 119 h 846"/>
                    <a:gd name="T8" fmla="*/ 30 w 648"/>
                    <a:gd name="T9" fmla="*/ 25 h 846"/>
                    <a:gd name="T10" fmla="*/ 124 w 648"/>
                    <a:gd name="T11" fmla="*/ 31 h 846"/>
                    <a:gd name="T12" fmla="*/ 490 w 648"/>
                    <a:gd name="T13" fmla="*/ 511 h 846"/>
                    <a:gd name="T14" fmla="*/ 631 w 648"/>
                    <a:gd name="T15" fmla="*/ 750 h 846"/>
                    <a:gd name="T16" fmla="*/ 601 w 648"/>
                    <a:gd name="T17" fmla="*/ 839 h 846"/>
                    <a:gd name="T18" fmla="*/ 571 w 648"/>
                    <a:gd name="T19" fmla="*/ 846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8" h="846">
                      <a:moveTo>
                        <a:pt x="571" y="846"/>
                      </a:moveTo>
                      <a:cubicBezTo>
                        <a:pt x="547" y="846"/>
                        <a:pt x="523" y="832"/>
                        <a:pt x="512" y="809"/>
                      </a:cubicBezTo>
                      <a:cubicBezTo>
                        <a:pt x="470" y="725"/>
                        <a:pt x="419" y="645"/>
                        <a:pt x="379" y="584"/>
                      </a:cubicBezTo>
                      <a:cubicBezTo>
                        <a:pt x="217" y="337"/>
                        <a:pt x="26" y="121"/>
                        <a:pt x="24" y="119"/>
                      </a:cubicBezTo>
                      <a:cubicBezTo>
                        <a:pt x="0" y="91"/>
                        <a:pt x="3" y="49"/>
                        <a:pt x="30" y="25"/>
                      </a:cubicBezTo>
                      <a:cubicBezTo>
                        <a:pt x="58" y="0"/>
                        <a:pt x="100" y="3"/>
                        <a:pt x="124" y="31"/>
                      </a:cubicBezTo>
                      <a:cubicBezTo>
                        <a:pt x="133" y="40"/>
                        <a:pt x="323" y="256"/>
                        <a:pt x="490" y="511"/>
                      </a:cubicBezTo>
                      <a:cubicBezTo>
                        <a:pt x="532" y="575"/>
                        <a:pt x="586" y="659"/>
                        <a:pt x="631" y="750"/>
                      </a:cubicBezTo>
                      <a:cubicBezTo>
                        <a:pt x="648" y="783"/>
                        <a:pt x="634" y="822"/>
                        <a:pt x="601" y="839"/>
                      </a:cubicBezTo>
                      <a:cubicBezTo>
                        <a:pt x="592" y="844"/>
                        <a:pt x="581" y="846"/>
                        <a:pt x="571" y="84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201">
                  <a:extLst>
                    <a:ext uri="{FF2B5EF4-FFF2-40B4-BE49-F238E27FC236}">
                      <a16:creationId xmlns:a16="http://schemas.microsoft.com/office/drawing/2014/main" id="{207D3C81-F3B6-49EB-9B37-376349443276}"/>
                    </a:ext>
                  </a:extLst>
                </p:cNvPr>
                <p:cNvSpPr>
                  <a:spLocks/>
                </p:cNvSpPr>
                <p:nvPr/>
              </p:nvSpPr>
              <p:spPr bwMode="auto">
                <a:xfrm>
                  <a:off x="6472238" y="4503738"/>
                  <a:ext cx="52388" cy="46038"/>
                </a:xfrm>
                <a:custGeom>
                  <a:avLst/>
                  <a:gdLst>
                    <a:gd name="T0" fmla="*/ 425 w 510"/>
                    <a:gd name="T1" fmla="*/ 450 h 450"/>
                    <a:gd name="T2" fmla="*/ 32 w 510"/>
                    <a:gd name="T3" fmla="*/ 127 h 450"/>
                    <a:gd name="T4" fmla="*/ 23 w 510"/>
                    <a:gd name="T5" fmla="*/ 33 h 450"/>
                    <a:gd name="T6" fmla="*/ 117 w 510"/>
                    <a:gd name="T7" fmla="*/ 24 h 450"/>
                    <a:gd name="T8" fmla="*/ 510 w 510"/>
                    <a:gd name="T9" fmla="*/ 347 h 450"/>
                    <a:gd name="T10" fmla="*/ 425 w 510"/>
                    <a:gd name="T11" fmla="*/ 450 h 450"/>
                  </a:gdLst>
                  <a:ahLst/>
                  <a:cxnLst>
                    <a:cxn ang="0">
                      <a:pos x="T0" y="T1"/>
                    </a:cxn>
                    <a:cxn ang="0">
                      <a:pos x="T2" y="T3"/>
                    </a:cxn>
                    <a:cxn ang="0">
                      <a:pos x="T4" y="T5"/>
                    </a:cxn>
                    <a:cxn ang="0">
                      <a:pos x="T6" y="T7"/>
                    </a:cxn>
                    <a:cxn ang="0">
                      <a:pos x="T8" y="T9"/>
                    </a:cxn>
                    <a:cxn ang="0">
                      <a:pos x="T10" y="T11"/>
                    </a:cxn>
                  </a:cxnLst>
                  <a:rect l="0" t="0" r="r" b="b"/>
                  <a:pathLst>
                    <a:path w="510" h="450">
                      <a:moveTo>
                        <a:pt x="425" y="450"/>
                      </a:moveTo>
                      <a:lnTo>
                        <a:pt x="32" y="127"/>
                      </a:lnTo>
                      <a:cubicBezTo>
                        <a:pt x="4" y="103"/>
                        <a:pt x="0" y="61"/>
                        <a:pt x="23" y="33"/>
                      </a:cubicBezTo>
                      <a:cubicBezTo>
                        <a:pt x="46" y="5"/>
                        <a:pt x="88" y="0"/>
                        <a:pt x="117" y="24"/>
                      </a:cubicBezTo>
                      <a:lnTo>
                        <a:pt x="510" y="347"/>
                      </a:lnTo>
                      <a:lnTo>
                        <a:pt x="425" y="4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202">
                  <a:extLst>
                    <a:ext uri="{FF2B5EF4-FFF2-40B4-BE49-F238E27FC236}">
                      <a16:creationId xmlns:a16="http://schemas.microsoft.com/office/drawing/2014/main" id="{5500F373-90D9-4FBA-AF02-A799F8B92D71}"/>
                    </a:ext>
                  </a:extLst>
                </p:cNvPr>
                <p:cNvSpPr>
                  <a:spLocks/>
                </p:cNvSpPr>
                <p:nvPr/>
              </p:nvSpPr>
              <p:spPr bwMode="auto">
                <a:xfrm>
                  <a:off x="6489700" y="4579938"/>
                  <a:ext cx="36513" cy="31750"/>
                </a:xfrm>
                <a:custGeom>
                  <a:avLst/>
                  <a:gdLst>
                    <a:gd name="T0" fmla="*/ 294 w 370"/>
                    <a:gd name="T1" fmla="*/ 304 h 304"/>
                    <a:gd name="T2" fmla="*/ 254 w 370"/>
                    <a:gd name="T3" fmla="*/ 291 h 304"/>
                    <a:gd name="T4" fmla="*/ 36 w 370"/>
                    <a:gd name="T5" fmla="*/ 130 h 304"/>
                    <a:gd name="T6" fmla="*/ 22 w 370"/>
                    <a:gd name="T7" fmla="*/ 36 h 304"/>
                    <a:gd name="T8" fmla="*/ 115 w 370"/>
                    <a:gd name="T9" fmla="*/ 22 h 304"/>
                    <a:gd name="T10" fmla="*/ 334 w 370"/>
                    <a:gd name="T11" fmla="*/ 184 h 304"/>
                    <a:gd name="T12" fmla="*/ 348 w 370"/>
                    <a:gd name="T13" fmla="*/ 277 h 304"/>
                    <a:gd name="T14" fmla="*/ 294 w 370"/>
                    <a:gd name="T15" fmla="*/ 304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304">
                      <a:moveTo>
                        <a:pt x="294" y="304"/>
                      </a:moveTo>
                      <a:cubicBezTo>
                        <a:pt x="280" y="304"/>
                        <a:pt x="266" y="300"/>
                        <a:pt x="254" y="291"/>
                      </a:cubicBezTo>
                      <a:lnTo>
                        <a:pt x="36" y="130"/>
                      </a:lnTo>
                      <a:cubicBezTo>
                        <a:pt x="6" y="108"/>
                        <a:pt x="0" y="66"/>
                        <a:pt x="22" y="36"/>
                      </a:cubicBezTo>
                      <a:cubicBezTo>
                        <a:pt x="44" y="7"/>
                        <a:pt x="85" y="0"/>
                        <a:pt x="115" y="22"/>
                      </a:cubicBezTo>
                      <a:lnTo>
                        <a:pt x="334" y="184"/>
                      </a:lnTo>
                      <a:cubicBezTo>
                        <a:pt x="363" y="206"/>
                        <a:pt x="370" y="247"/>
                        <a:pt x="348" y="277"/>
                      </a:cubicBezTo>
                      <a:cubicBezTo>
                        <a:pt x="335" y="295"/>
                        <a:pt x="315" y="304"/>
                        <a:pt x="294" y="3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203">
                  <a:extLst>
                    <a:ext uri="{FF2B5EF4-FFF2-40B4-BE49-F238E27FC236}">
                      <a16:creationId xmlns:a16="http://schemas.microsoft.com/office/drawing/2014/main" id="{8AE8D163-3BA0-4AEB-9BA5-82196B5A3BBC}"/>
                    </a:ext>
                  </a:extLst>
                </p:cNvPr>
                <p:cNvSpPr>
                  <a:spLocks/>
                </p:cNvSpPr>
                <p:nvPr/>
              </p:nvSpPr>
              <p:spPr bwMode="auto">
                <a:xfrm>
                  <a:off x="6477000" y="4570413"/>
                  <a:ext cx="14288" cy="14288"/>
                </a:xfrm>
                <a:custGeom>
                  <a:avLst/>
                  <a:gdLst>
                    <a:gd name="T0" fmla="*/ 126 w 137"/>
                    <a:gd name="T1" fmla="*/ 40 h 144"/>
                    <a:gd name="T2" fmla="*/ 126 w 137"/>
                    <a:gd name="T3" fmla="*/ 41 h 144"/>
                    <a:gd name="T4" fmla="*/ 127 w 137"/>
                    <a:gd name="T5" fmla="*/ 42 h 144"/>
                    <a:gd name="T6" fmla="*/ 137 w 137"/>
                    <a:gd name="T7" fmla="*/ 76 h 144"/>
                    <a:gd name="T8" fmla="*/ 137 w 137"/>
                    <a:gd name="T9" fmla="*/ 77 h 144"/>
                    <a:gd name="T10" fmla="*/ 137 w 137"/>
                    <a:gd name="T11" fmla="*/ 78 h 144"/>
                    <a:gd name="T12" fmla="*/ 137 w 137"/>
                    <a:gd name="T13" fmla="*/ 78 h 144"/>
                    <a:gd name="T14" fmla="*/ 137 w 137"/>
                    <a:gd name="T15" fmla="*/ 79 h 144"/>
                    <a:gd name="T16" fmla="*/ 137 w 137"/>
                    <a:gd name="T17" fmla="*/ 80 h 144"/>
                    <a:gd name="T18" fmla="*/ 137 w 137"/>
                    <a:gd name="T19" fmla="*/ 80 h 144"/>
                    <a:gd name="T20" fmla="*/ 137 w 137"/>
                    <a:gd name="T21" fmla="*/ 81 h 144"/>
                    <a:gd name="T22" fmla="*/ 137 w 137"/>
                    <a:gd name="T23" fmla="*/ 82 h 144"/>
                    <a:gd name="T24" fmla="*/ 136 w 137"/>
                    <a:gd name="T25" fmla="*/ 83 h 144"/>
                    <a:gd name="T26" fmla="*/ 136 w 137"/>
                    <a:gd name="T27" fmla="*/ 83 h 144"/>
                    <a:gd name="T28" fmla="*/ 136 w 137"/>
                    <a:gd name="T29" fmla="*/ 84 h 144"/>
                    <a:gd name="T30" fmla="*/ 136 w 137"/>
                    <a:gd name="T31" fmla="*/ 85 h 144"/>
                    <a:gd name="T32" fmla="*/ 136 w 137"/>
                    <a:gd name="T33" fmla="*/ 86 h 144"/>
                    <a:gd name="T34" fmla="*/ 136 w 137"/>
                    <a:gd name="T35" fmla="*/ 87 h 144"/>
                    <a:gd name="T36" fmla="*/ 136 w 137"/>
                    <a:gd name="T37" fmla="*/ 88 h 144"/>
                    <a:gd name="T38" fmla="*/ 136 w 137"/>
                    <a:gd name="T39" fmla="*/ 89 h 144"/>
                    <a:gd name="T40" fmla="*/ 136 w 137"/>
                    <a:gd name="T41" fmla="*/ 90 h 144"/>
                    <a:gd name="T42" fmla="*/ 135 w 137"/>
                    <a:gd name="T43" fmla="*/ 91 h 144"/>
                    <a:gd name="T44" fmla="*/ 135 w 137"/>
                    <a:gd name="T45" fmla="*/ 92 h 144"/>
                    <a:gd name="T46" fmla="*/ 135 w 137"/>
                    <a:gd name="T47" fmla="*/ 93 h 144"/>
                    <a:gd name="T48" fmla="*/ 135 w 137"/>
                    <a:gd name="T49" fmla="*/ 94 h 144"/>
                    <a:gd name="T50" fmla="*/ 135 w 137"/>
                    <a:gd name="T51" fmla="*/ 94 h 144"/>
                    <a:gd name="T52" fmla="*/ 134 w 137"/>
                    <a:gd name="T53" fmla="*/ 95 h 144"/>
                    <a:gd name="T54" fmla="*/ 134 w 137"/>
                    <a:gd name="T55" fmla="*/ 96 h 144"/>
                    <a:gd name="T56" fmla="*/ 134 w 137"/>
                    <a:gd name="T57" fmla="*/ 96 h 144"/>
                    <a:gd name="T58" fmla="*/ 134 w 137"/>
                    <a:gd name="T59" fmla="*/ 97 h 144"/>
                    <a:gd name="T60" fmla="*/ 134 w 137"/>
                    <a:gd name="T61" fmla="*/ 97 h 144"/>
                    <a:gd name="T62" fmla="*/ 133 w 137"/>
                    <a:gd name="T63" fmla="*/ 98 h 144"/>
                    <a:gd name="T64" fmla="*/ 133 w 137"/>
                    <a:gd name="T65" fmla="*/ 99 h 144"/>
                    <a:gd name="T66" fmla="*/ 133 w 137"/>
                    <a:gd name="T67" fmla="*/ 99 h 144"/>
                    <a:gd name="T68" fmla="*/ 133 w 137"/>
                    <a:gd name="T69" fmla="*/ 100 h 144"/>
                    <a:gd name="T70" fmla="*/ 133 w 137"/>
                    <a:gd name="T71" fmla="*/ 100 h 144"/>
                    <a:gd name="T72" fmla="*/ 133 w 137"/>
                    <a:gd name="T73" fmla="*/ 101 h 144"/>
                    <a:gd name="T74" fmla="*/ 132 w 137"/>
                    <a:gd name="T75" fmla="*/ 102 h 144"/>
                    <a:gd name="T76" fmla="*/ 132 w 137"/>
                    <a:gd name="T77" fmla="*/ 102 h 144"/>
                    <a:gd name="T78" fmla="*/ 132 w 137"/>
                    <a:gd name="T79" fmla="*/ 103 h 144"/>
                    <a:gd name="T80" fmla="*/ 132 w 137"/>
                    <a:gd name="T81" fmla="*/ 103 h 144"/>
                    <a:gd name="T82" fmla="*/ 131 w 137"/>
                    <a:gd name="T83" fmla="*/ 105 h 144"/>
                    <a:gd name="T84" fmla="*/ 130 w 137"/>
                    <a:gd name="T85" fmla="*/ 106 h 144"/>
                    <a:gd name="T86" fmla="*/ 130 w 137"/>
                    <a:gd name="T87" fmla="*/ 106 h 144"/>
                    <a:gd name="T88" fmla="*/ 130 w 137"/>
                    <a:gd name="T89" fmla="*/ 107 h 144"/>
                    <a:gd name="T90" fmla="*/ 130 w 137"/>
                    <a:gd name="T91" fmla="*/ 107 h 144"/>
                    <a:gd name="T92" fmla="*/ 129 w 137"/>
                    <a:gd name="T93" fmla="*/ 108 h 144"/>
                    <a:gd name="T94" fmla="*/ 129 w 137"/>
                    <a:gd name="T95" fmla="*/ 108 h 144"/>
                    <a:gd name="T96" fmla="*/ 129 w 137"/>
                    <a:gd name="T97" fmla="*/ 109 h 144"/>
                    <a:gd name="T98" fmla="*/ 129 w 137"/>
                    <a:gd name="T99" fmla="*/ 109 h 144"/>
                    <a:gd name="T100" fmla="*/ 128 w 137"/>
                    <a:gd name="T101" fmla="*/ 110 h 144"/>
                    <a:gd name="T102" fmla="*/ 128 w 137"/>
                    <a:gd name="T103" fmla="*/ 111 h 144"/>
                    <a:gd name="T104" fmla="*/ 128 w 137"/>
                    <a:gd name="T105" fmla="*/ 111 h 144"/>
                    <a:gd name="T106" fmla="*/ 127 w 137"/>
                    <a:gd name="T107" fmla="*/ 112 h 144"/>
                    <a:gd name="T108" fmla="*/ 127 w 137"/>
                    <a:gd name="T109" fmla="*/ 113 h 144"/>
                    <a:gd name="T110" fmla="*/ 126 w 137"/>
                    <a:gd name="T111" fmla="*/ 114 h 144"/>
                    <a:gd name="T112" fmla="*/ 126 w 137"/>
                    <a:gd name="T113" fmla="*/ 114 h 144"/>
                    <a:gd name="T114" fmla="*/ 125 w 137"/>
                    <a:gd name="T115" fmla="*/ 115 h 144"/>
                    <a:gd name="T116" fmla="*/ 125 w 137"/>
                    <a:gd name="T117" fmla="*/ 115 h 144"/>
                    <a:gd name="T118" fmla="*/ 114 w 137"/>
                    <a:gd name="T119" fmla="*/ 128 h 144"/>
                    <a:gd name="T120" fmla="*/ 114 w 137"/>
                    <a:gd name="T121" fmla="*/ 128 h 144"/>
                    <a:gd name="T122" fmla="*/ 77 w 137"/>
                    <a:gd name="T123"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4">
                      <a:moveTo>
                        <a:pt x="70" y="144"/>
                      </a:moveTo>
                      <a:cubicBezTo>
                        <a:pt x="55" y="144"/>
                        <a:pt x="40" y="139"/>
                        <a:pt x="27" y="129"/>
                      </a:cubicBezTo>
                      <a:lnTo>
                        <a:pt x="24" y="126"/>
                      </a:lnTo>
                      <a:cubicBezTo>
                        <a:pt x="8" y="113"/>
                        <a:pt x="0" y="94"/>
                        <a:pt x="0" y="75"/>
                      </a:cubicBezTo>
                      <a:cubicBezTo>
                        <a:pt x="0" y="60"/>
                        <a:pt x="5" y="44"/>
                        <a:pt x="16" y="32"/>
                      </a:cubicBezTo>
                      <a:cubicBezTo>
                        <a:pt x="40" y="4"/>
                        <a:pt x="82" y="0"/>
                        <a:pt x="110" y="24"/>
                      </a:cubicBezTo>
                      <a:lnTo>
                        <a:pt x="113" y="26"/>
                      </a:lnTo>
                      <a:cubicBezTo>
                        <a:pt x="118" y="31"/>
                        <a:pt x="122" y="35"/>
                        <a:pt x="126" y="40"/>
                      </a:cubicBezTo>
                      <a:lnTo>
                        <a:pt x="126" y="40"/>
                      </a:lnTo>
                      <a:lnTo>
                        <a:pt x="126" y="40"/>
                      </a:lnTo>
                      <a:lnTo>
                        <a:pt x="126" y="41"/>
                      </a:lnTo>
                      <a:lnTo>
                        <a:pt x="126" y="41"/>
                      </a:lnTo>
                      <a:lnTo>
                        <a:pt x="126" y="41"/>
                      </a:lnTo>
                      <a:lnTo>
                        <a:pt x="126" y="41"/>
                      </a:lnTo>
                      <a:lnTo>
                        <a:pt x="126" y="41"/>
                      </a:lnTo>
                      <a:lnTo>
                        <a:pt x="126" y="41"/>
                      </a:lnTo>
                      <a:lnTo>
                        <a:pt x="126" y="41"/>
                      </a:lnTo>
                      <a:lnTo>
                        <a:pt x="126" y="41"/>
                      </a:lnTo>
                      <a:lnTo>
                        <a:pt x="126" y="41"/>
                      </a:lnTo>
                      <a:lnTo>
                        <a:pt x="126" y="41"/>
                      </a:lnTo>
                      <a:lnTo>
                        <a:pt x="126" y="41"/>
                      </a:lnTo>
                      <a:lnTo>
                        <a:pt x="126" y="41"/>
                      </a:lnTo>
                      <a:lnTo>
                        <a:pt x="126" y="41"/>
                      </a:lnTo>
                      <a:lnTo>
                        <a:pt x="126" y="41"/>
                      </a:lnTo>
                      <a:lnTo>
                        <a:pt x="126" y="42"/>
                      </a:lnTo>
                      <a:lnTo>
                        <a:pt x="126" y="42"/>
                      </a:lnTo>
                      <a:lnTo>
                        <a:pt x="126" y="42"/>
                      </a:lnTo>
                      <a:lnTo>
                        <a:pt x="126" y="42"/>
                      </a:lnTo>
                      <a:lnTo>
                        <a:pt x="126" y="42"/>
                      </a:lnTo>
                      <a:cubicBezTo>
                        <a:pt x="126" y="42"/>
                        <a:pt x="126" y="42"/>
                        <a:pt x="127" y="42"/>
                      </a:cubicBezTo>
                      <a:lnTo>
                        <a:pt x="127" y="42"/>
                      </a:lnTo>
                      <a:lnTo>
                        <a:pt x="127" y="42"/>
                      </a:lnTo>
                      <a:lnTo>
                        <a:pt x="127" y="42"/>
                      </a:lnTo>
                      <a:lnTo>
                        <a:pt x="127" y="42"/>
                      </a:lnTo>
                      <a:cubicBezTo>
                        <a:pt x="127" y="42"/>
                        <a:pt x="127" y="42"/>
                        <a:pt x="127" y="42"/>
                      </a:cubicBezTo>
                      <a:lnTo>
                        <a:pt x="127" y="42"/>
                      </a:lnTo>
                      <a:cubicBezTo>
                        <a:pt x="133" y="53"/>
                        <a:pt x="136" y="64"/>
                        <a:pt x="137" y="76"/>
                      </a:cubicBezTo>
                      <a:lnTo>
                        <a:pt x="137" y="76"/>
                      </a:lnTo>
                      <a:lnTo>
                        <a:pt x="137" y="76"/>
                      </a:lnTo>
                      <a:lnTo>
                        <a:pt x="137" y="76"/>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80"/>
                      </a:lnTo>
                      <a:lnTo>
                        <a:pt x="137" y="80"/>
                      </a:lnTo>
                      <a:lnTo>
                        <a:pt x="137" y="80"/>
                      </a:lnTo>
                      <a:lnTo>
                        <a:pt x="137" y="80"/>
                      </a:lnTo>
                      <a:lnTo>
                        <a:pt x="137" y="80"/>
                      </a:lnTo>
                      <a:lnTo>
                        <a:pt x="137" y="80"/>
                      </a:lnTo>
                      <a:lnTo>
                        <a:pt x="137" y="80"/>
                      </a:lnTo>
                      <a:lnTo>
                        <a:pt x="137" y="80"/>
                      </a:lnTo>
                      <a:lnTo>
                        <a:pt x="137" y="80"/>
                      </a:lnTo>
                      <a:lnTo>
                        <a:pt x="137" y="80"/>
                      </a:lnTo>
                      <a:lnTo>
                        <a:pt x="137" y="80"/>
                      </a:lnTo>
                      <a:lnTo>
                        <a:pt x="137" y="80"/>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2"/>
                      </a:lnTo>
                      <a:lnTo>
                        <a:pt x="137" y="82"/>
                      </a:lnTo>
                      <a:lnTo>
                        <a:pt x="137" y="82"/>
                      </a:lnTo>
                      <a:lnTo>
                        <a:pt x="136" y="82"/>
                      </a:lnTo>
                      <a:lnTo>
                        <a:pt x="136" y="82"/>
                      </a:lnTo>
                      <a:lnTo>
                        <a:pt x="136" y="82"/>
                      </a:lnTo>
                      <a:lnTo>
                        <a:pt x="136" y="82"/>
                      </a:lnTo>
                      <a:lnTo>
                        <a:pt x="136" y="82"/>
                      </a:lnTo>
                      <a:lnTo>
                        <a:pt x="136" y="82"/>
                      </a:lnTo>
                      <a:lnTo>
                        <a:pt x="136" y="82"/>
                      </a:lnTo>
                      <a:lnTo>
                        <a:pt x="136" y="82"/>
                      </a:lnTo>
                      <a:lnTo>
                        <a:pt x="136" y="83"/>
                      </a:lnTo>
                      <a:lnTo>
                        <a:pt x="136" y="83"/>
                      </a:lnTo>
                      <a:lnTo>
                        <a:pt x="136" y="83"/>
                      </a:lnTo>
                      <a:lnTo>
                        <a:pt x="136" y="83"/>
                      </a:lnTo>
                      <a:lnTo>
                        <a:pt x="136" y="83"/>
                      </a:lnTo>
                      <a:lnTo>
                        <a:pt x="136" y="83"/>
                      </a:lnTo>
                      <a:lnTo>
                        <a:pt x="136" y="83"/>
                      </a:lnTo>
                      <a:lnTo>
                        <a:pt x="136" y="83"/>
                      </a:lnTo>
                      <a:lnTo>
                        <a:pt x="136" y="83"/>
                      </a:lnTo>
                      <a:lnTo>
                        <a:pt x="136" y="83"/>
                      </a:lnTo>
                      <a:lnTo>
                        <a:pt x="136" y="83"/>
                      </a:lnTo>
                      <a:lnTo>
                        <a:pt x="136" y="83"/>
                      </a:lnTo>
                      <a:lnTo>
                        <a:pt x="136" y="84"/>
                      </a:lnTo>
                      <a:lnTo>
                        <a:pt x="136" y="84"/>
                      </a:lnTo>
                      <a:lnTo>
                        <a:pt x="136" y="84"/>
                      </a:lnTo>
                      <a:lnTo>
                        <a:pt x="136" y="84"/>
                      </a:lnTo>
                      <a:lnTo>
                        <a:pt x="136" y="84"/>
                      </a:lnTo>
                      <a:lnTo>
                        <a:pt x="136" y="84"/>
                      </a:lnTo>
                      <a:lnTo>
                        <a:pt x="136" y="84"/>
                      </a:lnTo>
                      <a:lnTo>
                        <a:pt x="136" y="84"/>
                      </a:lnTo>
                      <a:lnTo>
                        <a:pt x="136" y="84"/>
                      </a:lnTo>
                      <a:lnTo>
                        <a:pt x="136" y="84"/>
                      </a:lnTo>
                      <a:lnTo>
                        <a:pt x="136" y="85"/>
                      </a:lnTo>
                      <a:lnTo>
                        <a:pt x="136" y="85"/>
                      </a:lnTo>
                      <a:lnTo>
                        <a:pt x="136" y="85"/>
                      </a:lnTo>
                      <a:lnTo>
                        <a:pt x="136" y="85"/>
                      </a:lnTo>
                      <a:lnTo>
                        <a:pt x="136" y="85"/>
                      </a:lnTo>
                      <a:lnTo>
                        <a:pt x="136" y="85"/>
                      </a:lnTo>
                      <a:lnTo>
                        <a:pt x="136" y="85"/>
                      </a:lnTo>
                      <a:lnTo>
                        <a:pt x="136" y="85"/>
                      </a:lnTo>
                      <a:lnTo>
                        <a:pt x="136" y="85"/>
                      </a:lnTo>
                      <a:lnTo>
                        <a:pt x="136" y="85"/>
                      </a:lnTo>
                      <a:lnTo>
                        <a:pt x="136" y="85"/>
                      </a:lnTo>
                      <a:cubicBezTo>
                        <a:pt x="136" y="85"/>
                        <a:pt x="136" y="85"/>
                        <a:pt x="136" y="86"/>
                      </a:cubicBezTo>
                      <a:lnTo>
                        <a:pt x="136" y="86"/>
                      </a:lnTo>
                      <a:lnTo>
                        <a:pt x="136" y="86"/>
                      </a:lnTo>
                      <a:lnTo>
                        <a:pt x="136" y="86"/>
                      </a:lnTo>
                      <a:lnTo>
                        <a:pt x="136" y="86"/>
                      </a:lnTo>
                      <a:lnTo>
                        <a:pt x="136" y="86"/>
                      </a:lnTo>
                      <a:lnTo>
                        <a:pt x="136" y="86"/>
                      </a:lnTo>
                      <a:lnTo>
                        <a:pt x="136" y="86"/>
                      </a:lnTo>
                      <a:lnTo>
                        <a:pt x="136" y="86"/>
                      </a:lnTo>
                      <a:lnTo>
                        <a:pt x="136" y="86"/>
                      </a:lnTo>
                      <a:lnTo>
                        <a:pt x="136" y="86"/>
                      </a:lnTo>
                      <a:lnTo>
                        <a:pt x="136" y="86"/>
                      </a:lnTo>
                      <a:lnTo>
                        <a:pt x="136" y="87"/>
                      </a:lnTo>
                      <a:cubicBezTo>
                        <a:pt x="136" y="87"/>
                        <a:pt x="136" y="87"/>
                        <a:pt x="136" y="87"/>
                      </a:cubicBezTo>
                      <a:cubicBezTo>
                        <a:pt x="136" y="87"/>
                        <a:pt x="136" y="87"/>
                        <a:pt x="136" y="87"/>
                      </a:cubicBezTo>
                      <a:lnTo>
                        <a:pt x="136" y="87"/>
                      </a:lnTo>
                      <a:lnTo>
                        <a:pt x="136" y="87"/>
                      </a:lnTo>
                      <a:lnTo>
                        <a:pt x="136" y="87"/>
                      </a:lnTo>
                      <a:lnTo>
                        <a:pt x="136" y="87"/>
                      </a:lnTo>
                      <a:lnTo>
                        <a:pt x="136" y="87"/>
                      </a:lnTo>
                      <a:lnTo>
                        <a:pt x="136" y="87"/>
                      </a:lnTo>
                      <a:lnTo>
                        <a:pt x="136" y="87"/>
                      </a:lnTo>
                      <a:lnTo>
                        <a:pt x="136" y="87"/>
                      </a:lnTo>
                      <a:lnTo>
                        <a:pt x="136" y="88"/>
                      </a:lnTo>
                      <a:lnTo>
                        <a:pt x="136" y="88"/>
                      </a:lnTo>
                      <a:lnTo>
                        <a:pt x="136" y="88"/>
                      </a:lnTo>
                      <a:lnTo>
                        <a:pt x="136" y="88"/>
                      </a:lnTo>
                      <a:lnTo>
                        <a:pt x="136" y="88"/>
                      </a:lnTo>
                      <a:lnTo>
                        <a:pt x="136" y="88"/>
                      </a:lnTo>
                      <a:lnTo>
                        <a:pt x="136" y="88"/>
                      </a:lnTo>
                      <a:lnTo>
                        <a:pt x="136" y="88"/>
                      </a:lnTo>
                      <a:lnTo>
                        <a:pt x="136" y="88"/>
                      </a:lnTo>
                      <a:lnTo>
                        <a:pt x="136" y="88"/>
                      </a:lnTo>
                      <a:lnTo>
                        <a:pt x="136" y="89"/>
                      </a:lnTo>
                      <a:lnTo>
                        <a:pt x="136" y="89"/>
                      </a:lnTo>
                      <a:lnTo>
                        <a:pt x="136" y="89"/>
                      </a:lnTo>
                      <a:lnTo>
                        <a:pt x="136" y="89"/>
                      </a:lnTo>
                      <a:lnTo>
                        <a:pt x="136" y="89"/>
                      </a:lnTo>
                      <a:lnTo>
                        <a:pt x="136" y="89"/>
                      </a:lnTo>
                      <a:lnTo>
                        <a:pt x="136" y="89"/>
                      </a:lnTo>
                      <a:lnTo>
                        <a:pt x="136" y="89"/>
                      </a:lnTo>
                      <a:lnTo>
                        <a:pt x="136" y="89"/>
                      </a:lnTo>
                      <a:lnTo>
                        <a:pt x="136" y="89"/>
                      </a:lnTo>
                      <a:lnTo>
                        <a:pt x="136" y="89"/>
                      </a:lnTo>
                      <a:lnTo>
                        <a:pt x="136" y="90"/>
                      </a:lnTo>
                      <a:lnTo>
                        <a:pt x="136" y="90"/>
                      </a:lnTo>
                      <a:lnTo>
                        <a:pt x="136" y="90"/>
                      </a:lnTo>
                      <a:lnTo>
                        <a:pt x="136" y="90"/>
                      </a:lnTo>
                      <a:lnTo>
                        <a:pt x="136" y="90"/>
                      </a:lnTo>
                      <a:lnTo>
                        <a:pt x="136" y="90"/>
                      </a:lnTo>
                      <a:lnTo>
                        <a:pt x="136" y="90"/>
                      </a:lnTo>
                      <a:lnTo>
                        <a:pt x="136" y="90"/>
                      </a:lnTo>
                      <a:lnTo>
                        <a:pt x="136" y="90"/>
                      </a:lnTo>
                      <a:lnTo>
                        <a:pt x="136" y="90"/>
                      </a:lnTo>
                      <a:lnTo>
                        <a:pt x="136" y="90"/>
                      </a:lnTo>
                      <a:lnTo>
                        <a:pt x="136" y="91"/>
                      </a:lnTo>
                      <a:lnTo>
                        <a:pt x="136" y="91"/>
                      </a:lnTo>
                      <a:cubicBezTo>
                        <a:pt x="136" y="91"/>
                        <a:pt x="135" y="91"/>
                        <a:pt x="135" y="91"/>
                      </a:cubicBezTo>
                      <a:lnTo>
                        <a:pt x="135" y="91"/>
                      </a:lnTo>
                      <a:lnTo>
                        <a:pt x="135" y="91"/>
                      </a:lnTo>
                      <a:lnTo>
                        <a:pt x="135" y="91"/>
                      </a:lnTo>
                      <a:lnTo>
                        <a:pt x="135" y="91"/>
                      </a:lnTo>
                      <a:lnTo>
                        <a:pt x="135" y="91"/>
                      </a:lnTo>
                      <a:lnTo>
                        <a:pt x="135" y="91"/>
                      </a:lnTo>
                      <a:lnTo>
                        <a:pt x="135" y="91"/>
                      </a:lnTo>
                      <a:lnTo>
                        <a:pt x="135" y="91"/>
                      </a:lnTo>
                      <a:lnTo>
                        <a:pt x="135" y="92"/>
                      </a:lnTo>
                      <a:lnTo>
                        <a:pt x="135" y="92"/>
                      </a:lnTo>
                      <a:lnTo>
                        <a:pt x="135" y="92"/>
                      </a:lnTo>
                      <a:lnTo>
                        <a:pt x="135" y="92"/>
                      </a:lnTo>
                      <a:lnTo>
                        <a:pt x="135" y="92"/>
                      </a:lnTo>
                      <a:lnTo>
                        <a:pt x="135" y="92"/>
                      </a:lnTo>
                      <a:lnTo>
                        <a:pt x="135" y="92"/>
                      </a:lnTo>
                      <a:lnTo>
                        <a:pt x="135" y="92"/>
                      </a:lnTo>
                      <a:lnTo>
                        <a:pt x="135" y="92"/>
                      </a:lnTo>
                      <a:lnTo>
                        <a:pt x="135" y="92"/>
                      </a:lnTo>
                      <a:lnTo>
                        <a:pt x="135" y="92"/>
                      </a:lnTo>
                      <a:lnTo>
                        <a:pt x="135" y="93"/>
                      </a:lnTo>
                      <a:lnTo>
                        <a:pt x="135" y="93"/>
                      </a:lnTo>
                      <a:lnTo>
                        <a:pt x="135" y="93"/>
                      </a:lnTo>
                      <a:lnTo>
                        <a:pt x="135" y="93"/>
                      </a:lnTo>
                      <a:cubicBezTo>
                        <a:pt x="135" y="93"/>
                        <a:pt x="135" y="93"/>
                        <a:pt x="135" y="93"/>
                      </a:cubicBezTo>
                      <a:lnTo>
                        <a:pt x="135" y="93"/>
                      </a:lnTo>
                      <a:lnTo>
                        <a:pt x="135" y="93"/>
                      </a:lnTo>
                      <a:lnTo>
                        <a:pt x="135" y="93"/>
                      </a:lnTo>
                      <a:lnTo>
                        <a:pt x="135" y="93"/>
                      </a:lnTo>
                      <a:lnTo>
                        <a:pt x="135" y="93"/>
                      </a:lnTo>
                      <a:lnTo>
                        <a:pt x="135" y="94"/>
                      </a:lnTo>
                      <a:lnTo>
                        <a:pt x="135" y="94"/>
                      </a:lnTo>
                      <a:lnTo>
                        <a:pt x="135" y="94"/>
                      </a:lnTo>
                      <a:lnTo>
                        <a:pt x="135" y="94"/>
                      </a:lnTo>
                      <a:lnTo>
                        <a:pt x="135" y="94"/>
                      </a:lnTo>
                      <a:lnTo>
                        <a:pt x="135" y="94"/>
                      </a:lnTo>
                      <a:lnTo>
                        <a:pt x="135" y="94"/>
                      </a:lnTo>
                      <a:lnTo>
                        <a:pt x="135" y="94"/>
                      </a:lnTo>
                      <a:lnTo>
                        <a:pt x="135" y="94"/>
                      </a:lnTo>
                      <a:lnTo>
                        <a:pt x="135" y="94"/>
                      </a:lnTo>
                      <a:lnTo>
                        <a:pt x="135" y="94"/>
                      </a:lnTo>
                      <a:lnTo>
                        <a:pt x="135" y="94"/>
                      </a:lnTo>
                      <a:lnTo>
                        <a:pt x="135" y="94"/>
                      </a:lnTo>
                      <a:lnTo>
                        <a:pt x="135" y="94"/>
                      </a:lnTo>
                      <a:lnTo>
                        <a:pt x="135" y="95"/>
                      </a:lnTo>
                      <a:lnTo>
                        <a:pt x="135" y="95"/>
                      </a:lnTo>
                      <a:lnTo>
                        <a:pt x="135" y="95"/>
                      </a:lnTo>
                      <a:lnTo>
                        <a:pt x="135" y="95"/>
                      </a:lnTo>
                      <a:lnTo>
                        <a:pt x="135" y="95"/>
                      </a:lnTo>
                      <a:lnTo>
                        <a:pt x="134" y="95"/>
                      </a:lnTo>
                      <a:lnTo>
                        <a:pt x="134" y="95"/>
                      </a:lnTo>
                      <a:lnTo>
                        <a:pt x="134" y="95"/>
                      </a:lnTo>
                      <a:lnTo>
                        <a:pt x="134" y="95"/>
                      </a:lnTo>
                      <a:lnTo>
                        <a:pt x="134" y="95"/>
                      </a:lnTo>
                      <a:lnTo>
                        <a:pt x="134" y="95"/>
                      </a:lnTo>
                      <a:lnTo>
                        <a:pt x="134" y="95"/>
                      </a:lnTo>
                      <a:lnTo>
                        <a:pt x="134" y="95"/>
                      </a:lnTo>
                      <a:lnTo>
                        <a:pt x="134" y="95"/>
                      </a:lnTo>
                      <a:lnTo>
                        <a:pt x="134" y="95"/>
                      </a:lnTo>
                      <a:cubicBezTo>
                        <a:pt x="134" y="95"/>
                        <a:pt x="134" y="96"/>
                        <a:pt x="134" y="96"/>
                      </a:cubicBez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8"/>
                      </a:lnTo>
                      <a:lnTo>
                        <a:pt x="134" y="98"/>
                      </a:lnTo>
                      <a:lnTo>
                        <a:pt x="133" y="98"/>
                      </a:lnTo>
                      <a:lnTo>
                        <a:pt x="133" y="98"/>
                      </a:lnTo>
                      <a:lnTo>
                        <a:pt x="133" y="98"/>
                      </a:lnTo>
                      <a:lnTo>
                        <a:pt x="133" y="98"/>
                      </a:lnTo>
                      <a:lnTo>
                        <a:pt x="133" y="98"/>
                      </a:lnTo>
                      <a:lnTo>
                        <a:pt x="133" y="98"/>
                      </a:lnTo>
                      <a:lnTo>
                        <a:pt x="133" y="98"/>
                      </a:lnTo>
                      <a:lnTo>
                        <a:pt x="133" y="98"/>
                      </a:lnTo>
                      <a:lnTo>
                        <a:pt x="133" y="98"/>
                      </a:lnTo>
                      <a:lnTo>
                        <a:pt x="133" y="99"/>
                      </a:lnTo>
                      <a:lnTo>
                        <a:pt x="133" y="99"/>
                      </a:lnTo>
                      <a:lnTo>
                        <a:pt x="133" y="99"/>
                      </a:lnTo>
                      <a:lnTo>
                        <a:pt x="133" y="99"/>
                      </a:lnTo>
                      <a:lnTo>
                        <a:pt x="133" y="99"/>
                      </a:lnTo>
                      <a:lnTo>
                        <a:pt x="133" y="99"/>
                      </a:lnTo>
                      <a:lnTo>
                        <a:pt x="133" y="99"/>
                      </a:lnTo>
                      <a:lnTo>
                        <a:pt x="133" y="99"/>
                      </a:lnTo>
                      <a:lnTo>
                        <a:pt x="133" y="99"/>
                      </a:lnTo>
                      <a:lnTo>
                        <a:pt x="133" y="99"/>
                      </a:lnTo>
                      <a:lnTo>
                        <a:pt x="133" y="99"/>
                      </a:lnTo>
                      <a:lnTo>
                        <a:pt x="133" y="99"/>
                      </a:lnTo>
                      <a:lnTo>
                        <a:pt x="133" y="99"/>
                      </a:lnTo>
                      <a:cubicBezTo>
                        <a:pt x="133" y="99"/>
                        <a:pt x="133" y="99"/>
                        <a:pt x="133" y="99"/>
                      </a:cubicBezTo>
                      <a:lnTo>
                        <a:pt x="133" y="99"/>
                      </a:lnTo>
                      <a:lnTo>
                        <a:pt x="133" y="99"/>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1"/>
                      </a:lnTo>
                      <a:lnTo>
                        <a:pt x="133" y="101"/>
                      </a:lnTo>
                      <a:lnTo>
                        <a:pt x="133" y="101"/>
                      </a:lnTo>
                      <a:lnTo>
                        <a:pt x="133" y="101"/>
                      </a:lnTo>
                      <a:lnTo>
                        <a:pt x="133" y="101"/>
                      </a:lnTo>
                      <a:lnTo>
                        <a:pt x="133" y="101"/>
                      </a:lnTo>
                      <a:lnTo>
                        <a:pt x="133" y="101"/>
                      </a:lnTo>
                      <a:lnTo>
                        <a:pt x="133" y="101"/>
                      </a:lnTo>
                      <a:lnTo>
                        <a:pt x="133" y="101"/>
                      </a:lnTo>
                      <a:lnTo>
                        <a:pt x="133" y="101"/>
                      </a:lnTo>
                      <a:lnTo>
                        <a:pt x="133" y="101"/>
                      </a:lnTo>
                      <a:lnTo>
                        <a:pt x="132" y="101"/>
                      </a:lnTo>
                      <a:lnTo>
                        <a:pt x="132" y="101"/>
                      </a:lnTo>
                      <a:lnTo>
                        <a:pt x="132" y="101"/>
                      </a:lnTo>
                      <a:lnTo>
                        <a:pt x="132" y="101"/>
                      </a:lnTo>
                      <a:lnTo>
                        <a:pt x="132" y="101"/>
                      </a:lnTo>
                      <a:lnTo>
                        <a:pt x="132" y="101"/>
                      </a:lnTo>
                      <a:lnTo>
                        <a:pt x="132" y="101"/>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cubicBezTo>
                        <a:pt x="132" y="102"/>
                        <a:pt x="132" y="102"/>
                        <a:pt x="132" y="102"/>
                      </a:cubicBezTo>
                      <a:lnTo>
                        <a:pt x="132" y="102"/>
                      </a:lnTo>
                      <a:lnTo>
                        <a:pt x="132" y="102"/>
                      </a:lnTo>
                      <a:lnTo>
                        <a:pt x="132" y="102"/>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cubicBezTo>
                        <a:pt x="131" y="104"/>
                        <a:pt x="131" y="104"/>
                        <a:pt x="131" y="104"/>
                      </a:cubicBezTo>
                      <a:lnTo>
                        <a:pt x="131" y="104"/>
                      </a:lnTo>
                      <a:cubicBezTo>
                        <a:pt x="131" y="104"/>
                        <a:pt x="131" y="104"/>
                        <a:pt x="131" y="105"/>
                      </a:cubicBezTo>
                      <a:lnTo>
                        <a:pt x="131" y="105"/>
                      </a:lnTo>
                      <a:lnTo>
                        <a:pt x="131" y="105"/>
                      </a:lnTo>
                      <a:lnTo>
                        <a:pt x="131" y="105"/>
                      </a:lnTo>
                      <a:cubicBezTo>
                        <a:pt x="131" y="105"/>
                        <a:pt x="131" y="105"/>
                        <a:pt x="131" y="105"/>
                      </a:cubicBezTo>
                      <a:lnTo>
                        <a:pt x="131" y="105"/>
                      </a:lnTo>
                      <a:lnTo>
                        <a:pt x="131" y="105"/>
                      </a:lnTo>
                      <a:lnTo>
                        <a:pt x="131" y="105"/>
                      </a:lnTo>
                      <a:lnTo>
                        <a:pt x="131" y="105"/>
                      </a:lnTo>
                      <a:lnTo>
                        <a:pt x="131" y="105"/>
                      </a:lnTo>
                      <a:lnTo>
                        <a:pt x="131" y="105"/>
                      </a:lnTo>
                      <a:lnTo>
                        <a:pt x="131" y="105"/>
                      </a:lnTo>
                      <a:lnTo>
                        <a:pt x="130" y="106"/>
                      </a:lnTo>
                      <a:lnTo>
                        <a:pt x="130" y="106"/>
                      </a:lnTo>
                      <a:lnTo>
                        <a:pt x="130" y="106"/>
                      </a:lnTo>
                      <a:lnTo>
                        <a:pt x="130" y="106"/>
                      </a:lnTo>
                      <a:lnTo>
                        <a:pt x="130" y="106"/>
                      </a:lnTo>
                      <a:lnTo>
                        <a:pt x="130" y="106"/>
                      </a:lnTo>
                      <a:lnTo>
                        <a:pt x="130" y="106"/>
                      </a:lnTo>
                      <a:lnTo>
                        <a:pt x="130" y="106"/>
                      </a:lnTo>
                      <a:lnTo>
                        <a:pt x="130" y="106"/>
                      </a:lnTo>
                      <a:lnTo>
                        <a:pt x="130" y="106"/>
                      </a:lnTo>
                      <a:cubicBezTo>
                        <a:pt x="130" y="106"/>
                        <a:pt x="130" y="106"/>
                        <a:pt x="130" y="106"/>
                      </a:cubicBezTo>
                      <a:lnTo>
                        <a:pt x="130" y="106"/>
                      </a:lnTo>
                      <a:lnTo>
                        <a:pt x="130" y="106"/>
                      </a:lnTo>
                      <a:lnTo>
                        <a:pt x="130" y="106"/>
                      </a:lnTo>
                      <a:lnTo>
                        <a:pt x="130" y="107"/>
                      </a:lnTo>
                      <a:lnTo>
                        <a:pt x="130" y="107"/>
                      </a:lnTo>
                      <a:lnTo>
                        <a:pt x="130" y="107"/>
                      </a:lnTo>
                      <a:lnTo>
                        <a:pt x="130" y="107"/>
                      </a:lnTo>
                      <a:cubicBezTo>
                        <a:pt x="130" y="107"/>
                        <a:pt x="130" y="107"/>
                        <a:pt x="130" y="107"/>
                      </a:cubicBez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8"/>
                      </a:lnTo>
                      <a:lnTo>
                        <a:pt x="130" y="108"/>
                      </a:lnTo>
                      <a:lnTo>
                        <a:pt x="130" y="108"/>
                      </a:lnTo>
                      <a:lnTo>
                        <a:pt x="130" y="108"/>
                      </a:lnTo>
                      <a:lnTo>
                        <a:pt x="130" y="108"/>
                      </a:lnTo>
                      <a:lnTo>
                        <a:pt x="130" y="108"/>
                      </a:lnTo>
                      <a:lnTo>
                        <a:pt x="130" y="108"/>
                      </a:lnTo>
                      <a:lnTo>
                        <a:pt x="130" y="108"/>
                      </a:lnTo>
                      <a:cubicBezTo>
                        <a:pt x="130" y="108"/>
                        <a:pt x="129" y="108"/>
                        <a:pt x="129" y="108"/>
                      </a:cubicBezTo>
                      <a:lnTo>
                        <a:pt x="129" y="108"/>
                      </a:lnTo>
                      <a:lnTo>
                        <a:pt x="129" y="108"/>
                      </a:lnTo>
                      <a:lnTo>
                        <a:pt x="129" y="108"/>
                      </a:lnTo>
                      <a:lnTo>
                        <a:pt x="129" y="108"/>
                      </a:lnTo>
                      <a:lnTo>
                        <a:pt x="129" y="108"/>
                      </a:lnTo>
                      <a:lnTo>
                        <a:pt x="129" y="108"/>
                      </a:lnTo>
                      <a:lnTo>
                        <a:pt x="129" y="108"/>
                      </a:lnTo>
                      <a:lnTo>
                        <a:pt x="129" y="108"/>
                      </a:lnTo>
                      <a:lnTo>
                        <a:pt x="129" y="108"/>
                      </a:lnTo>
                      <a:lnTo>
                        <a:pt x="129" y="108"/>
                      </a:lnTo>
                      <a:lnTo>
                        <a:pt x="129" y="108"/>
                      </a:lnTo>
                      <a:lnTo>
                        <a:pt x="129" y="109"/>
                      </a:lnTo>
                      <a:lnTo>
                        <a:pt x="129" y="109"/>
                      </a:lnTo>
                      <a:lnTo>
                        <a:pt x="129" y="109"/>
                      </a:lnTo>
                      <a:lnTo>
                        <a:pt x="129" y="109"/>
                      </a:lnTo>
                      <a:lnTo>
                        <a:pt x="129" y="109"/>
                      </a:lnTo>
                      <a:lnTo>
                        <a:pt x="129" y="109"/>
                      </a:lnTo>
                      <a:lnTo>
                        <a:pt x="129" y="109"/>
                      </a:lnTo>
                      <a:lnTo>
                        <a:pt x="129" y="109"/>
                      </a:lnTo>
                      <a:lnTo>
                        <a:pt x="129" y="109"/>
                      </a:lnTo>
                      <a:lnTo>
                        <a:pt x="129" y="109"/>
                      </a:lnTo>
                      <a:lnTo>
                        <a:pt x="129" y="109"/>
                      </a:lnTo>
                      <a:cubicBezTo>
                        <a:pt x="129" y="109"/>
                        <a:pt x="129" y="109"/>
                        <a:pt x="129" y="109"/>
                      </a:cubicBezTo>
                      <a:lnTo>
                        <a:pt x="129" y="109"/>
                      </a:lnTo>
                      <a:lnTo>
                        <a:pt x="129" y="109"/>
                      </a:lnTo>
                      <a:lnTo>
                        <a:pt x="129" y="109"/>
                      </a:lnTo>
                      <a:lnTo>
                        <a:pt x="129" y="109"/>
                      </a:lnTo>
                      <a:lnTo>
                        <a:pt x="129" y="109"/>
                      </a:lnTo>
                      <a:lnTo>
                        <a:pt x="129" y="109"/>
                      </a:lnTo>
                      <a:lnTo>
                        <a:pt x="129" y="109"/>
                      </a:lnTo>
                      <a:lnTo>
                        <a:pt x="129" y="110"/>
                      </a:lnTo>
                      <a:lnTo>
                        <a:pt x="129" y="110"/>
                      </a:lnTo>
                      <a:lnTo>
                        <a:pt x="129" y="110"/>
                      </a:lnTo>
                      <a:lnTo>
                        <a:pt x="129" y="110"/>
                      </a:lnTo>
                      <a:lnTo>
                        <a:pt x="129" y="110"/>
                      </a:lnTo>
                      <a:lnTo>
                        <a:pt x="128" y="110"/>
                      </a:lnTo>
                      <a:lnTo>
                        <a:pt x="128" y="110"/>
                      </a:lnTo>
                      <a:lnTo>
                        <a:pt x="128" y="110"/>
                      </a:lnTo>
                      <a:lnTo>
                        <a:pt x="128" y="110"/>
                      </a:lnTo>
                      <a:lnTo>
                        <a:pt x="128" y="110"/>
                      </a:lnTo>
                      <a:lnTo>
                        <a:pt x="128" y="110"/>
                      </a:lnTo>
                      <a:lnTo>
                        <a:pt x="128" y="110"/>
                      </a:lnTo>
                      <a:lnTo>
                        <a:pt x="128" y="110"/>
                      </a:lnTo>
                      <a:lnTo>
                        <a:pt x="128" y="110"/>
                      </a:lnTo>
                      <a:lnTo>
                        <a:pt x="128" y="110"/>
                      </a:lnTo>
                      <a:cubicBezTo>
                        <a:pt x="128" y="110"/>
                        <a:pt x="128" y="110"/>
                        <a:pt x="128" y="110"/>
                      </a:cubicBezTo>
                      <a:lnTo>
                        <a:pt x="128" y="110"/>
                      </a:lnTo>
                      <a:lnTo>
                        <a:pt x="128" y="110"/>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2"/>
                      </a:lnTo>
                      <a:lnTo>
                        <a:pt x="128" y="112"/>
                      </a:lnTo>
                      <a:lnTo>
                        <a:pt x="128" y="112"/>
                      </a:lnTo>
                      <a:lnTo>
                        <a:pt x="128" y="112"/>
                      </a:lnTo>
                      <a:lnTo>
                        <a:pt x="127" y="112"/>
                      </a:lnTo>
                      <a:lnTo>
                        <a:pt x="127" y="112"/>
                      </a:lnTo>
                      <a:lnTo>
                        <a:pt x="127" y="112"/>
                      </a:lnTo>
                      <a:lnTo>
                        <a:pt x="127" y="112"/>
                      </a:lnTo>
                      <a:lnTo>
                        <a:pt x="127" y="112"/>
                      </a:lnTo>
                      <a:lnTo>
                        <a:pt x="127" y="112"/>
                      </a:lnTo>
                      <a:lnTo>
                        <a:pt x="127" y="112"/>
                      </a:lnTo>
                      <a:lnTo>
                        <a:pt x="127" y="112"/>
                      </a:lnTo>
                      <a:lnTo>
                        <a:pt x="127" y="113"/>
                      </a:lnTo>
                      <a:lnTo>
                        <a:pt x="127" y="113"/>
                      </a:lnTo>
                      <a:lnTo>
                        <a:pt x="127" y="113"/>
                      </a:lnTo>
                      <a:lnTo>
                        <a:pt x="127" y="113"/>
                      </a:lnTo>
                      <a:lnTo>
                        <a:pt x="127" y="113"/>
                      </a:lnTo>
                      <a:lnTo>
                        <a:pt x="127" y="113"/>
                      </a:lnTo>
                      <a:lnTo>
                        <a:pt x="127" y="113"/>
                      </a:lnTo>
                      <a:lnTo>
                        <a:pt x="126" y="113"/>
                      </a:lnTo>
                      <a:lnTo>
                        <a:pt x="126" y="113"/>
                      </a:lnTo>
                      <a:lnTo>
                        <a:pt x="126" y="113"/>
                      </a:lnTo>
                      <a:lnTo>
                        <a:pt x="126" y="113"/>
                      </a:lnTo>
                      <a:lnTo>
                        <a:pt x="126" y="113"/>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5"/>
                      </a:lnTo>
                      <a:lnTo>
                        <a:pt x="126" y="115"/>
                      </a:lnTo>
                      <a:lnTo>
                        <a:pt x="126" y="115"/>
                      </a:lnTo>
                      <a:lnTo>
                        <a:pt x="125" y="115"/>
                      </a:lnTo>
                      <a:lnTo>
                        <a:pt x="125" y="115"/>
                      </a:lnTo>
                      <a:lnTo>
                        <a:pt x="125" y="115"/>
                      </a:lnTo>
                      <a:lnTo>
                        <a:pt x="125" y="115"/>
                      </a:lnTo>
                      <a:lnTo>
                        <a:pt x="125" y="115"/>
                      </a:lnTo>
                      <a:lnTo>
                        <a:pt x="125" y="115"/>
                      </a:lnTo>
                      <a:lnTo>
                        <a:pt x="125" y="115"/>
                      </a:lnTo>
                      <a:lnTo>
                        <a:pt x="125" y="115"/>
                      </a:lnTo>
                      <a:lnTo>
                        <a:pt x="125" y="115"/>
                      </a:lnTo>
                      <a:lnTo>
                        <a:pt x="125" y="115"/>
                      </a:lnTo>
                      <a:lnTo>
                        <a:pt x="125" y="115"/>
                      </a:lnTo>
                      <a:cubicBezTo>
                        <a:pt x="125" y="115"/>
                        <a:pt x="125" y="115"/>
                        <a:pt x="125" y="115"/>
                      </a:cubicBezTo>
                      <a:lnTo>
                        <a:pt x="125" y="115"/>
                      </a:lnTo>
                      <a:lnTo>
                        <a:pt x="125" y="115"/>
                      </a:lnTo>
                      <a:lnTo>
                        <a:pt x="125" y="115"/>
                      </a:lnTo>
                      <a:lnTo>
                        <a:pt x="125" y="115"/>
                      </a:lnTo>
                      <a:lnTo>
                        <a:pt x="125" y="115"/>
                      </a:lnTo>
                      <a:lnTo>
                        <a:pt x="125" y="115"/>
                      </a:lnTo>
                      <a:lnTo>
                        <a:pt x="125" y="115"/>
                      </a:lnTo>
                      <a:lnTo>
                        <a:pt x="125" y="116"/>
                      </a:lnTo>
                      <a:lnTo>
                        <a:pt x="125" y="116"/>
                      </a:lnTo>
                      <a:cubicBezTo>
                        <a:pt x="124" y="117"/>
                        <a:pt x="123" y="119"/>
                        <a:pt x="121" y="120"/>
                      </a:cubicBezTo>
                      <a:cubicBezTo>
                        <a:pt x="119" y="123"/>
                        <a:pt x="117" y="125"/>
                        <a:pt x="114" y="128"/>
                      </a:cubicBez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cubicBezTo>
                        <a:pt x="103" y="137"/>
                        <a:pt x="90" y="142"/>
                        <a:pt x="77" y="144"/>
                      </a:cubicBezTo>
                      <a:lnTo>
                        <a:pt x="77" y="144"/>
                      </a:lnTo>
                      <a:lnTo>
                        <a:pt x="77" y="144"/>
                      </a:lnTo>
                      <a:lnTo>
                        <a:pt x="77" y="144"/>
                      </a:lnTo>
                      <a:lnTo>
                        <a:pt x="77" y="144"/>
                      </a:lnTo>
                      <a:lnTo>
                        <a:pt x="77" y="144"/>
                      </a:lnTo>
                      <a:lnTo>
                        <a:pt x="77" y="144"/>
                      </a:lnTo>
                      <a:cubicBezTo>
                        <a:pt x="74" y="144"/>
                        <a:pt x="72" y="144"/>
                        <a:pt x="70" y="14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204">
                  <a:extLst>
                    <a:ext uri="{FF2B5EF4-FFF2-40B4-BE49-F238E27FC236}">
                      <a16:creationId xmlns:a16="http://schemas.microsoft.com/office/drawing/2014/main" id="{6DA73252-126B-4810-BD9D-B0156E52E319}"/>
                    </a:ext>
                  </a:extLst>
                </p:cNvPr>
                <p:cNvSpPr>
                  <a:spLocks/>
                </p:cNvSpPr>
                <p:nvPr/>
              </p:nvSpPr>
              <p:spPr bwMode="auto">
                <a:xfrm>
                  <a:off x="6535738" y="4519613"/>
                  <a:ext cx="14288" cy="14288"/>
                </a:xfrm>
                <a:custGeom>
                  <a:avLst/>
                  <a:gdLst>
                    <a:gd name="T0" fmla="*/ 0 w 137"/>
                    <a:gd name="T1" fmla="*/ 75 h 144"/>
                    <a:gd name="T2" fmla="*/ 113 w 137"/>
                    <a:gd name="T3" fmla="*/ 27 h 144"/>
                    <a:gd name="T4" fmla="*/ 114 w 137"/>
                    <a:gd name="T5" fmla="*/ 28 h 144"/>
                    <a:gd name="T6" fmla="*/ 137 w 137"/>
                    <a:gd name="T7" fmla="*/ 76 h 144"/>
                    <a:gd name="T8" fmla="*/ 137 w 137"/>
                    <a:gd name="T9" fmla="*/ 76 h 144"/>
                    <a:gd name="T10" fmla="*/ 137 w 137"/>
                    <a:gd name="T11" fmla="*/ 76 h 144"/>
                    <a:gd name="T12" fmla="*/ 137 w 137"/>
                    <a:gd name="T13" fmla="*/ 77 h 144"/>
                    <a:gd name="T14" fmla="*/ 137 w 137"/>
                    <a:gd name="T15" fmla="*/ 77 h 144"/>
                    <a:gd name="T16" fmla="*/ 137 w 137"/>
                    <a:gd name="T17" fmla="*/ 77 h 144"/>
                    <a:gd name="T18" fmla="*/ 130 w 137"/>
                    <a:gd name="T19" fmla="*/ 107 h 144"/>
                    <a:gd name="T20" fmla="*/ 130 w 137"/>
                    <a:gd name="T21" fmla="*/ 107 h 144"/>
                    <a:gd name="T22" fmla="*/ 130 w 137"/>
                    <a:gd name="T23" fmla="*/ 107 h 144"/>
                    <a:gd name="T24" fmla="*/ 130 w 137"/>
                    <a:gd name="T25" fmla="*/ 107 h 144"/>
                    <a:gd name="T26" fmla="*/ 130 w 137"/>
                    <a:gd name="T27" fmla="*/ 108 h 144"/>
                    <a:gd name="T28" fmla="*/ 130 w 137"/>
                    <a:gd name="T29" fmla="*/ 108 h 144"/>
                    <a:gd name="T30" fmla="*/ 129 w 137"/>
                    <a:gd name="T31" fmla="*/ 108 h 144"/>
                    <a:gd name="T32" fmla="*/ 129 w 137"/>
                    <a:gd name="T33" fmla="*/ 109 h 144"/>
                    <a:gd name="T34" fmla="*/ 129 w 137"/>
                    <a:gd name="T35" fmla="*/ 109 h 144"/>
                    <a:gd name="T36" fmla="*/ 128 w 137"/>
                    <a:gd name="T37" fmla="*/ 110 h 144"/>
                    <a:gd name="T38" fmla="*/ 128 w 137"/>
                    <a:gd name="T39" fmla="*/ 110 h 144"/>
                    <a:gd name="T40" fmla="*/ 128 w 137"/>
                    <a:gd name="T41" fmla="*/ 110 h 144"/>
                    <a:gd name="T42" fmla="*/ 128 w 137"/>
                    <a:gd name="T43" fmla="*/ 111 h 144"/>
                    <a:gd name="T44" fmla="*/ 128 w 137"/>
                    <a:gd name="T45" fmla="*/ 111 h 144"/>
                    <a:gd name="T46" fmla="*/ 128 w 137"/>
                    <a:gd name="T47" fmla="*/ 111 h 144"/>
                    <a:gd name="T48" fmla="*/ 128 w 137"/>
                    <a:gd name="T49" fmla="*/ 111 h 144"/>
                    <a:gd name="T50" fmla="*/ 127 w 137"/>
                    <a:gd name="T51" fmla="*/ 112 h 144"/>
                    <a:gd name="T52" fmla="*/ 127 w 137"/>
                    <a:gd name="T53" fmla="*/ 112 h 144"/>
                    <a:gd name="T54" fmla="*/ 127 w 137"/>
                    <a:gd name="T55" fmla="*/ 112 h 144"/>
                    <a:gd name="T56" fmla="*/ 125 w 137"/>
                    <a:gd name="T57" fmla="*/ 116 h 144"/>
                    <a:gd name="T58" fmla="*/ 125 w 137"/>
                    <a:gd name="T59" fmla="*/ 116 h 144"/>
                    <a:gd name="T60" fmla="*/ 125 w 137"/>
                    <a:gd name="T61" fmla="*/ 116 h 144"/>
                    <a:gd name="T62" fmla="*/ 124 w 137"/>
                    <a:gd name="T63" fmla="*/ 116 h 144"/>
                    <a:gd name="T64" fmla="*/ 124 w 137"/>
                    <a:gd name="T65" fmla="*/ 116 h 144"/>
                    <a:gd name="T66" fmla="*/ 124 w 137"/>
                    <a:gd name="T67" fmla="*/ 117 h 144"/>
                    <a:gd name="T68" fmla="*/ 124 w 137"/>
                    <a:gd name="T69" fmla="*/ 117 h 144"/>
                    <a:gd name="T70" fmla="*/ 124 w 137"/>
                    <a:gd name="T71" fmla="*/ 117 h 144"/>
                    <a:gd name="T72" fmla="*/ 123 w 137"/>
                    <a:gd name="T73" fmla="*/ 118 h 144"/>
                    <a:gd name="T74" fmla="*/ 123 w 137"/>
                    <a:gd name="T75" fmla="*/ 118 h 144"/>
                    <a:gd name="T76" fmla="*/ 123 w 137"/>
                    <a:gd name="T77" fmla="*/ 119 h 144"/>
                    <a:gd name="T78" fmla="*/ 123 w 137"/>
                    <a:gd name="T79" fmla="*/ 119 h 144"/>
                    <a:gd name="T80" fmla="*/ 121 w 137"/>
                    <a:gd name="T81" fmla="*/ 120 h 144"/>
                    <a:gd name="T82" fmla="*/ 105 w 137"/>
                    <a:gd name="T83" fmla="*/ 134 h 144"/>
                    <a:gd name="T84" fmla="*/ 105 w 137"/>
                    <a:gd name="T85" fmla="*/ 134 h 144"/>
                    <a:gd name="T86" fmla="*/ 105 w 137"/>
                    <a:gd name="T87" fmla="*/ 135 h 144"/>
                    <a:gd name="T88" fmla="*/ 105 w 137"/>
                    <a:gd name="T89" fmla="*/ 135 h 144"/>
                    <a:gd name="T90" fmla="*/ 105 w 137"/>
                    <a:gd name="T91" fmla="*/ 135 h 144"/>
                    <a:gd name="T92" fmla="*/ 104 w 137"/>
                    <a:gd name="T93" fmla="*/ 135 h 144"/>
                    <a:gd name="T94" fmla="*/ 84 w 137"/>
                    <a:gd name="T95" fmla="*/ 143 h 144"/>
                    <a:gd name="T96" fmla="*/ 84 w 137"/>
                    <a:gd name="T97" fmla="*/ 143 h 144"/>
                    <a:gd name="T98" fmla="*/ 84 w 137"/>
                    <a:gd name="T99" fmla="*/ 143 h 144"/>
                    <a:gd name="T100" fmla="*/ 84 w 137"/>
                    <a:gd name="T101" fmla="*/ 143 h 144"/>
                    <a:gd name="T102" fmla="*/ 84 w 137"/>
                    <a:gd name="T103" fmla="*/ 143 h 144"/>
                    <a:gd name="T104" fmla="*/ 84 w 137"/>
                    <a:gd name="T105" fmla="*/ 143 h 144"/>
                    <a:gd name="T106" fmla="*/ 84 w 137"/>
                    <a:gd name="T107" fmla="*/ 14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 h="144">
                      <a:moveTo>
                        <a:pt x="70" y="144"/>
                      </a:moveTo>
                      <a:cubicBezTo>
                        <a:pt x="58" y="144"/>
                        <a:pt x="45" y="141"/>
                        <a:pt x="34" y="134"/>
                      </a:cubicBezTo>
                      <a:cubicBezTo>
                        <a:pt x="32" y="132"/>
                        <a:pt x="30" y="131"/>
                        <a:pt x="27" y="129"/>
                      </a:cubicBezTo>
                      <a:lnTo>
                        <a:pt x="24" y="126"/>
                      </a:lnTo>
                      <a:cubicBezTo>
                        <a:pt x="8" y="113"/>
                        <a:pt x="0" y="94"/>
                        <a:pt x="0" y="75"/>
                      </a:cubicBezTo>
                      <a:cubicBezTo>
                        <a:pt x="0" y="60"/>
                        <a:pt x="5" y="45"/>
                        <a:pt x="16" y="32"/>
                      </a:cubicBezTo>
                      <a:cubicBezTo>
                        <a:pt x="39" y="4"/>
                        <a:pt x="82" y="0"/>
                        <a:pt x="110" y="24"/>
                      </a:cubicBezTo>
                      <a:lnTo>
                        <a:pt x="113" y="27"/>
                      </a:lnTo>
                      <a:lnTo>
                        <a:pt x="113" y="27"/>
                      </a:lnTo>
                      <a:lnTo>
                        <a:pt x="113" y="27"/>
                      </a:lnTo>
                      <a:cubicBezTo>
                        <a:pt x="113" y="27"/>
                        <a:pt x="114" y="27"/>
                        <a:pt x="114" y="27"/>
                      </a:cubicBezTo>
                      <a:lnTo>
                        <a:pt x="114" y="28"/>
                      </a:lnTo>
                      <a:lnTo>
                        <a:pt x="114" y="28"/>
                      </a:lnTo>
                      <a:lnTo>
                        <a:pt x="114" y="28"/>
                      </a:lnTo>
                      <a:lnTo>
                        <a:pt x="114" y="28"/>
                      </a:lnTo>
                      <a:lnTo>
                        <a:pt x="114" y="28"/>
                      </a:lnTo>
                      <a:cubicBezTo>
                        <a:pt x="120" y="33"/>
                        <a:pt x="124" y="38"/>
                        <a:pt x="128" y="44"/>
                      </a:cubicBezTo>
                      <a:lnTo>
                        <a:pt x="128" y="44"/>
                      </a:lnTo>
                      <a:lnTo>
                        <a:pt x="128" y="44"/>
                      </a:lnTo>
                      <a:cubicBezTo>
                        <a:pt x="133" y="54"/>
                        <a:pt x="136" y="65"/>
                        <a:pt x="137" y="76"/>
                      </a:cubicBezTo>
                      <a:lnTo>
                        <a:pt x="137" y="76"/>
                      </a:lnTo>
                      <a:lnTo>
                        <a:pt x="137" y="76"/>
                      </a:lnTo>
                      <a:lnTo>
                        <a:pt x="137" y="76"/>
                      </a:lnTo>
                      <a:lnTo>
                        <a:pt x="137" y="76"/>
                      </a:lnTo>
                      <a:lnTo>
                        <a:pt x="137" y="76"/>
                      </a:lnTo>
                      <a:lnTo>
                        <a:pt x="137" y="76"/>
                      </a:lnTo>
                      <a:lnTo>
                        <a:pt x="137" y="76"/>
                      </a:lnTo>
                      <a:lnTo>
                        <a:pt x="137" y="76"/>
                      </a:lnTo>
                      <a:lnTo>
                        <a:pt x="137" y="76"/>
                      </a:lnTo>
                      <a:lnTo>
                        <a:pt x="137" y="76"/>
                      </a:lnTo>
                      <a:lnTo>
                        <a:pt x="137" y="76"/>
                      </a:lnTo>
                      <a:lnTo>
                        <a:pt x="137" y="76"/>
                      </a:lnTo>
                      <a:lnTo>
                        <a:pt x="137" y="76"/>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cubicBezTo>
                        <a:pt x="137" y="87"/>
                        <a:pt x="135" y="97"/>
                        <a:pt x="130" y="107"/>
                      </a:cubicBez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cubicBezTo>
                        <a:pt x="130" y="107"/>
                        <a:pt x="130" y="107"/>
                        <a:pt x="130" y="107"/>
                      </a:cubicBezTo>
                      <a:lnTo>
                        <a:pt x="130" y="107"/>
                      </a:lnTo>
                      <a:lnTo>
                        <a:pt x="130" y="107"/>
                      </a:lnTo>
                      <a:lnTo>
                        <a:pt x="130" y="108"/>
                      </a:lnTo>
                      <a:lnTo>
                        <a:pt x="130" y="108"/>
                      </a:lnTo>
                      <a:lnTo>
                        <a:pt x="130" y="108"/>
                      </a:lnTo>
                      <a:lnTo>
                        <a:pt x="130" y="108"/>
                      </a:lnTo>
                      <a:lnTo>
                        <a:pt x="130" y="108"/>
                      </a:lnTo>
                      <a:lnTo>
                        <a:pt x="130" y="108"/>
                      </a:lnTo>
                      <a:lnTo>
                        <a:pt x="130" y="108"/>
                      </a:lnTo>
                      <a:lnTo>
                        <a:pt x="130" y="108"/>
                      </a:lnTo>
                      <a:cubicBezTo>
                        <a:pt x="130" y="108"/>
                        <a:pt x="129" y="108"/>
                        <a:pt x="129" y="108"/>
                      </a:cubicBezTo>
                      <a:lnTo>
                        <a:pt x="129" y="108"/>
                      </a:lnTo>
                      <a:lnTo>
                        <a:pt x="129" y="108"/>
                      </a:lnTo>
                      <a:lnTo>
                        <a:pt x="129" y="108"/>
                      </a:lnTo>
                      <a:lnTo>
                        <a:pt x="129" y="108"/>
                      </a:lnTo>
                      <a:lnTo>
                        <a:pt x="129" y="108"/>
                      </a:lnTo>
                      <a:lnTo>
                        <a:pt x="129" y="109"/>
                      </a:lnTo>
                      <a:lnTo>
                        <a:pt x="129" y="109"/>
                      </a:lnTo>
                      <a:lnTo>
                        <a:pt x="129" y="109"/>
                      </a:lnTo>
                      <a:lnTo>
                        <a:pt x="129" y="109"/>
                      </a:lnTo>
                      <a:lnTo>
                        <a:pt x="129" y="109"/>
                      </a:lnTo>
                      <a:cubicBezTo>
                        <a:pt x="129" y="109"/>
                        <a:pt x="129" y="109"/>
                        <a:pt x="129" y="109"/>
                      </a:cubicBezTo>
                      <a:lnTo>
                        <a:pt x="129" y="109"/>
                      </a:lnTo>
                      <a:lnTo>
                        <a:pt x="129" y="109"/>
                      </a:lnTo>
                      <a:lnTo>
                        <a:pt x="129" y="109"/>
                      </a:lnTo>
                      <a:cubicBezTo>
                        <a:pt x="129" y="109"/>
                        <a:pt x="129" y="109"/>
                        <a:pt x="129" y="109"/>
                      </a:cubicBezTo>
                      <a:lnTo>
                        <a:pt x="129" y="109"/>
                      </a:lnTo>
                      <a:lnTo>
                        <a:pt x="129"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2"/>
                      </a:lnTo>
                      <a:lnTo>
                        <a:pt x="128" y="112"/>
                      </a:lnTo>
                      <a:lnTo>
                        <a:pt x="127" y="112"/>
                      </a:lnTo>
                      <a:lnTo>
                        <a:pt x="127" y="112"/>
                      </a:lnTo>
                      <a:lnTo>
                        <a:pt x="127" y="112"/>
                      </a:lnTo>
                      <a:lnTo>
                        <a:pt x="127" y="112"/>
                      </a:lnTo>
                      <a:lnTo>
                        <a:pt x="127" y="112"/>
                      </a:lnTo>
                      <a:lnTo>
                        <a:pt x="127" y="112"/>
                      </a:lnTo>
                      <a:lnTo>
                        <a:pt x="127" y="112"/>
                      </a:lnTo>
                      <a:lnTo>
                        <a:pt x="127" y="112"/>
                      </a:lnTo>
                      <a:lnTo>
                        <a:pt x="127" y="112"/>
                      </a:lnTo>
                      <a:lnTo>
                        <a:pt x="127" y="112"/>
                      </a:lnTo>
                      <a:lnTo>
                        <a:pt x="127" y="112"/>
                      </a:lnTo>
                      <a:lnTo>
                        <a:pt x="127" y="112"/>
                      </a:lnTo>
                      <a:lnTo>
                        <a:pt x="127" y="112"/>
                      </a:lnTo>
                      <a:cubicBezTo>
                        <a:pt x="127" y="113"/>
                        <a:pt x="126" y="114"/>
                        <a:pt x="125" y="115"/>
                      </a:cubicBezTo>
                      <a:lnTo>
                        <a:pt x="125" y="115"/>
                      </a:lnTo>
                      <a:lnTo>
                        <a:pt x="125" y="115"/>
                      </a:lnTo>
                      <a:lnTo>
                        <a:pt x="125" y="115"/>
                      </a:lnTo>
                      <a:lnTo>
                        <a:pt x="125" y="116"/>
                      </a:lnTo>
                      <a:lnTo>
                        <a:pt x="125" y="116"/>
                      </a:lnTo>
                      <a:lnTo>
                        <a:pt x="125" y="116"/>
                      </a:lnTo>
                      <a:lnTo>
                        <a:pt x="125" y="116"/>
                      </a:lnTo>
                      <a:lnTo>
                        <a:pt x="125" y="116"/>
                      </a:lnTo>
                      <a:lnTo>
                        <a:pt x="125" y="116"/>
                      </a:lnTo>
                      <a:lnTo>
                        <a:pt x="125" y="116"/>
                      </a:lnTo>
                      <a:lnTo>
                        <a:pt x="125" y="116"/>
                      </a:lnTo>
                      <a:lnTo>
                        <a:pt x="125" y="116"/>
                      </a:lnTo>
                      <a:lnTo>
                        <a:pt x="125" y="116"/>
                      </a:lnTo>
                      <a:lnTo>
                        <a:pt x="125" y="116"/>
                      </a:lnTo>
                      <a:lnTo>
                        <a:pt x="125" y="116"/>
                      </a:lnTo>
                      <a:cubicBezTo>
                        <a:pt x="125" y="116"/>
                        <a:pt x="125" y="116"/>
                        <a:pt x="124" y="116"/>
                      </a:cubicBezTo>
                      <a:lnTo>
                        <a:pt x="124" y="116"/>
                      </a:lnTo>
                      <a:lnTo>
                        <a:pt x="124" y="116"/>
                      </a:lnTo>
                      <a:lnTo>
                        <a:pt x="124" y="116"/>
                      </a:lnTo>
                      <a:lnTo>
                        <a:pt x="124" y="116"/>
                      </a:lnTo>
                      <a:lnTo>
                        <a:pt x="124" y="116"/>
                      </a:lnTo>
                      <a:lnTo>
                        <a:pt x="124" y="116"/>
                      </a:lnTo>
                      <a:lnTo>
                        <a:pt x="124" y="116"/>
                      </a:lnTo>
                      <a:lnTo>
                        <a:pt x="124" y="116"/>
                      </a:lnTo>
                      <a:lnTo>
                        <a:pt x="124" y="116"/>
                      </a:lnTo>
                      <a:lnTo>
                        <a:pt x="124" y="117"/>
                      </a:lnTo>
                      <a:lnTo>
                        <a:pt x="124" y="117"/>
                      </a:lnTo>
                      <a:cubicBezTo>
                        <a:pt x="124" y="117"/>
                        <a:pt x="124" y="117"/>
                        <a:pt x="124" y="117"/>
                      </a:cubicBezTo>
                      <a:lnTo>
                        <a:pt x="124" y="117"/>
                      </a:lnTo>
                      <a:lnTo>
                        <a:pt x="124" y="117"/>
                      </a:lnTo>
                      <a:lnTo>
                        <a:pt x="124" y="117"/>
                      </a:lnTo>
                      <a:lnTo>
                        <a:pt x="124" y="117"/>
                      </a:lnTo>
                      <a:lnTo>
                        <a:pt x="124" y="117"/>
                      </a:lnTo>
                      <a:lnTo>
                        <a:pt x="124" y="117"/>
                      </a:lnTo>
                      <a:lnTo>
                        <a:pt x="124" y="117"/>
                      </a:lnTo>
                      <a:lnTo>
                        <a:pt x="124" y="117"/>
                      </a:lnTo>
                      <a:lnTo>
                        <a:pt x="124" y="117"/>
                      </a:lnTo>
                      <a:lnTo>
                        <a:pt x="124" y="117"/>
                      </a:lnTo>
                      <a:lnTo>
                        <a:pt x="124" y="117"/>
                      </a:lnTo>
                      <a:lnTo>
                        <a:pt x="124" y="117"/>
                      </a:lnTo>
                      <a:lnTo>
                        <a:pt x="124" y="118"/>
                      </a:lnTo>
                      <a:lnTo>
                        <a:pt x="123" y="118"/>
                      </a:lnTo>
                      <a:lnTo>
                        <a:pt x="123" y="118"/>
                      </a:lnTo>
                      <a:lnTo>
                        <a:pt x="123" y="118"/>
                      </a:lnTo>
                      <a:lnTo>
                        <a:pt x="123" y="118"/>
                      </a:lnTo>
                      <a:lnTo>
                        <a:pt x="123" y="118"/>
                      </a:lnTo>
                      <a:lnTo>
                        <a:pt x="123" y="118"/>
                      </a:lnTo>
                      <a:lnTo>
                        <a:pt x="123" y="118"/>
                      </a:lnTo>
                      <a:lnTo>
                        <a:pt x="123" y="118"/>
                      </a:lnTo>
                      <a:lnTo>
                        <a:pt x="123" y="118"/>
                      </a:lnTo>
                      <a:lnTo>
                        <a:pt x="123" y="118"/>
                      </a:lnTo>
                      <a:lnTo>
                        <a:pt x="123" y="118"/>
                      </a:lnTo>
                      <a:cubicBezTo>
                        <a:pt x="123" y="118"/>
                        <a:pt x="123" y="119"/>
                        <a:pt x="123" y="119"/>
                      </a:cubicBezTo>
                      <a:lnTo>
                        <a:pt x="123" y="119"/>
                      </a:lnTo>
                      <a:lnTo>
                        <a:pt x="123" y="119"/>
                      </a:lnTo>
                      <a:lnTo>
                        <a:pt x="123" y="119"/>
                      </a:lnTo>
                      <a:lnTo>
                        <a:pt x="123" y="119"/>
                      </a:lnTo>
                      <a:lnTo>
                        <a:pt x="123" y="119"/>
                      </a:lnTo>
                      <a:lnTo>
                        <a:pt x="123" y="119"/>
                      </a:lnTo>
                      <a:lnTo>
                        <a:pt x="123" y="119"/>
                      </a:lnTo>
                      <a:lnTo>
                        <a:pt x="123" y="119"/>
                      </a:lnTo>
                      <a:lnTo>
                        <a:pt x="122" y="119"/>
                      </a:lnTo>
                      <a:lnTo>
                        <a:pt x="122" y="119"/>
                      </a:lnTo>
                      <a:cubicBezTo>
                        <a:pt x="122" y="119"/>
                        <a:pt x="122" y="120"/>
                        <a:pt x="121" y="120"/>
                      </a:cubicBezTo>
                      <a:cubicBezTo>
                        <a:pt x="117" y="126"/>
                        <a:pt x="111" y="131"/>
                        <a:pt x="105" y="134"/>
                      </a:cubicBezTo>
                      <a:lnTo>
                        <a:pt x="105" y="134"/>
                      </a:lnTo>
                      <a:lnTo>
                        <a:pt x="105" y="134"/>
                      </a:lnTo>
                      <a:lnTo>
                        <a:pt x="105" y="134"/>
                      </a:lnTo>
                      <a:lnTo>
                        <a:pt x="105" y="134"/>
                      </a:lnTo>
                      <a:lnTo>
                        <a:pt x="105" y="134"/>
                      </a:lnTo>
                      <a:lnTo>
                        <a:pt x="105" y="134"/>
                      </a:lnTo>
                      <a:lnTo>
                        <a:pt x="105" y="134"/>
                      </a:lnTo>
                      <a:lnTo>
                        <a:pt x="105" y="134"/>
                      </a:lnTo>
                      <a:lnTo>
                        <a:pt x="105" y="134"/>
                      </a:lnTo>
                      <a:lnTo>
                        <a:pt x="105" y="134"/>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4" y="135"/>
                      </a:lnTo>
                      <a:lnTo>
                        <a:pt x="104" y="135"/>
                      </a:lnTo>
                      <a:lnTo>
                        <a:pt x="104" y="135"/>
                      </a:lnTo>
                      <a:lnTo>
                        <a:pt x="104" y="135"/>
                      </a:lnTo>
                      <a:lnTo>
                        <a:pt x="104" y="135"/>
                      </a:lnTo>
                      <a:lnTo>
                        <a:pt x="104" y="135"/>
                      </a:lnTo>
                      <a:lnTo>
                        <a:pt x="104" y="135"/>
                      </a:lnTo>
                      <a:cubicBezTo>
                        <a:pt x="98" y="139"/>
                        <a:pt x="91" y="141"/>
                        <a:pt x="84" y="143"/>
                      </a:cubicBezTo>
                      <a:lnTo>
                        <a:pt x="84" y="143"/>
                      </a:lnTo>
                      <a:lnTo>
                        <a:pt x="84" y="143"/>
                      </a:lnTo>
                      <a:lnTo>
                        <a:pt x="84" y="143"/>
                      </a:lnTo>
                      <a:lnTo>
                        <a:pt x="84" y="143"/>
                      </a:lnTo>
                      <a:lnTo>
                        <a:pt x="84" y="143"/>
                      </a:lnTo>
                      <a:lnTo>
                        <a:pt x="84" y="143"/>
                      </a:lnTo>
                      <a:lnTo>
                        <a:pt x="84" y="143"/>
                      </a:lnTo>
                      <a:lnTo>
                        <a:pt x="84" y="143"/>
                      </a:lnTo>
                      <a:cubicBezTo>
                        <a:pt x="84" y="143"/>
                        <a:pt x="84" y="143"/>
                        <a:pt x="84" y="143"/>
                      </a:cubicBezTo>
                      <a:lnTo>
                        <a:pt x="84" y="143"/>
                      </a:lnTo>
                      <a:lnTo>
                        <a:pt x="84" y="143"/>
                      </a:lnTo>
                      <a:lnTo>
                        <a:pt x="84" y="143"/>
                      </a:lnTo>
                      <a:lnTo>
                        <a:pt x="84" y="143"/>
                      </a:lnTo>
                      <a:lnTo>
                        <a:pt x="84" y="143"/>
                      </a:lnTo>
                      <a:lnTo>
                        <a:pt x="84" y="143"/>
                      </a:lnTo>
                      <a:lnTo>
                        <a:pt x="84" y="143"/>
                      </a:lnTo>
                      <a:lnTo>
                        <a:pt x="84" y="143"/>
                      </a:lnTo>
                      <a:lnTo>
                        <a:pt x="84" y="143"/>
                      </a:lnTo>
                      <a:cubicBezTo>
                        <a:pt x="84" y="143"/>
                        <a:pt x="84" y="143"/>
                        <a:pt x="84" y="143"/>
                      </a:cubicBezTo>
                      <a:lnTo>
                        <a:pt x="84" y="143"/>
                      </a:lnTo>
                      <a:lnTo>
                        <a:pt x="84" y="143"/>
                      </a:lnTo>
                      <a:lnTo>
                        <a:pt x="84" y="143"/>
                      </a:lnTo>
                      <a:lnTo>
                        <a:pt x="84" y="143"/>
                      </a:lnTo>
                      <a:lnTo>
                        <a:pt x="84" y="143"/>
                      </a:lnTo>
                      <a:lnTo>
                        <a:pt x="84" y="143"/>
                      </a:lnTo>
                      <a:lnTo>
                        <a:pt x="84" y="143"/>
                      </a:lnTo>
                      <a:lnTo>
                        <a:pt x="84" y="143"/>
                      </a:lnTo>
                      <a:lnTo>
                        <a:pt x="84" y="143"/>
                      </a:lnTo>
                      <a:lnTo>
                        <a:pt x="84" y="143"/>
                      </a:lnTo>
                      <a:lnTo>
                        <a:pt x="84" y="143"/>
                      </a:lnTo>
                      <a:lnTo>
                        <a:pt x="84" y="143"/>
                      </a:lnTo>
                      <a:cubicBezTo>
                        <a:pt x="79" y="144"/>
                        <a:pt x="75" y="144"/>
                        <a:pt x="70" y="14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206">
                  <a:extLst>
                    <a:ext uri="{FF2B5EF4-FFF2-40B4-BE49-F238E27FC236}">
                      <a16:creationId xmlns:a16="http://schemas.microsoft.com/office/drawing/2014/main" id="{B6DECA1C-2B33-4514-8E56-2148B120C8B6}"/>
                    </a:ext>
                  </a:extLst>
                </p:cNvPr>
                <p:cNvSpPr>
                  <a:spLocks/>
                </p:cNvSpPr>
                <p:nvPr/>
              </p:nvSpPr>
              <p:spPr bwMode="auto">
                <a:xfrm>
                  <a:off x="6451600" y="4549775"/>
                  <a:ext cx="25400" cy="23813"/>
                </a:xfrm>
                <a:custGeom>
                  <a:avLst/>
                  <a:gdLst>
                    <a:gd name="T0" fmla="*/ 184 w 259"/>
                    <a:gd name="T1" fmla="*/ 232 h 232"/>
                    <a:gd name="T2" fmla="*/ 141 w 259"/>
                    <a:gd name="T3" fmla="*/ 217 h 232"/>
                    <a:gd name="T4" fmla="*/ 32 w 259"/>
                    <a:gd name="T5" fmla="*/ 126 h 232"/>
                    <a:gd name="T6" fmla="*/ 23 w 259"/>
                    <a:gd name="T7" fmla="*/ 32 h 232"/>
                    <a:gd name="T8" fmla="*/ 117 w 259"/>
                    <a:gd name="T9" fmla="*/ 23 h 232"/>
                    <a:gd name="T10" fmla="*/ 227 w 259"/>
                    <a:gd name="T11" fmla="*/ 114 h 232"/>
                    <a:gd name="T12" fmla="*/ 235 w 259"/>
                    <a:gd name="T13" fmla="*/ 208 h 232"/>
                    <a:gd name="T14" fmla="*/ 184 w 259"/>
                    <a:gd name="T15" fmla="*/ 232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232">
                      <a:moveTo>
                        <a:pt x="184" y="232"/>
                      </a:moveTo>
                      <a:cubicBezTo>
                        <a:pt x="169" y="232"/>
                        <a:pt x="154" y="227"/>
                        <a:pt x="141" y="217"/>
                      </a:cubicBezTo>
                      <a:cubicBezTo>
                        <a:pt x="98" y="180"/>
                        <a:pt x="60" y="149"/>
                        <a:pt x="32" y="126"/>
                      </a:cubicBezTo>
                      <a:cubicBezTo>
                        <a:pt x="4" y="103"/>
                        <a:pt x="0" y="61"/>
                        <a:pt x="23" y="32"/>
                      </a:cubicBezTo>
                      <a:cubicBezTo>
                        <a:pt x="46" y="4"/>
                        <a:pt x="88" y="0"/>
                        <a:pt x="117" y="23"/>
                      </a:cubicBezTo>
                      <a:cubicBezTo>
                        <a:pt x="145" y="46"/>
                        <a:pt x="183" y="77"/>
                        <a:pt x="227" y="114"/>
                      </a:cubicBezTo>
                      <a:cubicBezTo>
                        <a:pt x="255" y="138"/>
                        <a:pt x="259" y="180"/>
                        <a:pt x="235" y="208"/>
                      </a:cubicBezTo>
                      <a:cubicBezTo>
                        <a:pt x="222" y="224"/>
                        <a:pt x="203" y="232"/>
                        <a:pt x="184" y="23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207">
                  <a:extLst>
                    <a:ext uri="{FF2B5EF4-FFF2-40B4-BE49-F238E27FC236}">
                      <a16:creationId xmlns:a16="http://schemas.microsoft.com/office/drawing/2014/main" id="{2DF2AC05-D6E1-425D-BDC6-09E7FB9385B5}"/>
                    </a:ext>
                  </a:extLst>
                </p:cNvPr>
                <p:cNvSpPr>
                  <a:spLocks/>
                </p:cNvSpPr>
                <p:nvPr/>
              </p:nvSpPr>
              <p:spPr bwMode="auto">
                <a:xfrm>
                  <a:off x="6513513" y="4529138"/>
                  <a:ext cx="23813" cy="22225"/>
                </a:xfrm>
                <a:custGeom>
                  <a:avLst/>
                  <a:gdLst>
                    <a:gd name="T0" fmla="*/ 76 w 240"/>
                    <a:gd name="T1" fmla="*/ 219 h 219"/>
                    <a:gd name="T2" fmla="*/ 46 w 240"/>
                    <a:gd name="T3" fmla="*/ 212 h 219"/>
                    <a:gd name="T4" fmla="*/ 16 w 240"/>
                    <a:gd name="T5" fmla="*/ 123 h 219"/>
                    <a:gd name="T6" fmla="*/ 124 w 240"/>
                    <a:gd name="T7" fmla="*/ 23 h 219"/>
                    <a:gd name="T8" fmla="*/ 218 w 240"/>
                    <a:gd name="T9" fmla="*/ 35 h 219"/>
                    <a:gd name="T10" fmla="*/ 206 w 240"/>
                    <a:gd name="T11" fmla="*/ 128 h 219"/>
                    <a:gd name="T12" fmla="*/ 130 w 240"/>
                    <a:gd name="T13" fmla="*/ 192 h 219"/>
                    <a:gd name="T14" fmla="*/ 76 w 240"/>
                    <a:gd name="T15" fmla="*/ 219 h 2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219">
                      <a:moveTo>
                        <a:pt x="76" y="219"/>
                      </a:moveTo>
                      <a:cubicBezTo>
                        <a:pt x="66" y="219"/>
                        <a:pt x="56" y="217"/>
                        <a:pt x="46" y="212"/>
                      </a:cubicBezTo>
                      <a:cubicBezTo>
                        <a:pt x="13" y="196"/>
                        <a:pt x="0" y="156"/>
                        <a:pt x="16" y="123"/>
                      </a:cubicBezTo>
                      <a:cubicBezTo>
                        <a:pt x="21" y="112"/>
                        <a:pt x="30" y="95"/>
                        <a:pt x="124" y="23"/>
                      </a:cubicBezTo>
                      <a:cubicBezTo>
                        <a:pt x="153" y="0"/>
                        <a:pt x="195" y="6"/>
                        <a:pt x="218" y="35"/>
                      </a:cubicBezTo>
                      <a:cubicBezTo>
                        <a:pt x="240" y="64"/>
                        <a:pt x="235" y="106"/>
                        <a:pt x="206" y="128"/>
                      </a:cubicBezTo>
                      <a:cubicBezTo>
                        <a:pt x="151" y="170"/>
                        <a:pt x="134" y="188"/>
                        <a:pt x="130" y="192"/>
                      </a:cubicBezTo>
                      <a:cubicBezTo>
                        <a:pt x="117" y="209"/>
                        <a:pt x="97" y="219"/>
                        <a:pt x="76" y="2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208">
                  <a:extLst>
                    <a:ext uri="{FF2B5EF4-FFF2-40B4-BE49-F238E27FC236}">
                      <a16:creationId xmlns:a16="http://schemas.microsoft.com/office/drawing/2014/main" id="{DE616480-567B-4543-8DCD-6EA6286F9C39}"/>
                    </a:ext>
                  </a:extLst>
                </p:cNvPr>
                <p:cNvSpPr>
                  <a:spLocks/>
                </p:cNvSpPr>
                <p:nvPr/>
              </p:nvSpPr>
              <p:spPr bwMode="auto">
                <a:xfrm>
                  <a:off x="6546850" y="4508500"/>
                  <a:ext cx="23813" cy="17463"/>
                </a:xfrm>
                <a:custGeom>
                  <a:avLst/>
                  <a:gdLst>
                    <a:gd name="T0" fmla="*/ 76 w 235"/>
                    <a:gd name="T1" fmla="*/ 176 h 176"/>
                    <a:gd name="T2" fmla="*/ 23 w 235"/>
                    <a:gd name="T3" fmla="*/ 149 h 176"/>
                    <a:gd name="T4" fmla="*/ 35 w 235"/>
                    <a:gd name="T5" fmla="*/ 56 h 176"/>
                    <a:gd name="T6" fmla="*/ 107 w 235"/>
                    <a:gd name="T7" fmla="*/ 0 h 176"/>
                    <a:gd name="T8" fmla="*/ 93 w 235"/>
                    <a:gd name="T9" fmla="*/ 77 h 176"/>
                    <a:gd name="T10" fmla="*/ 153 w 235"/>
                    <a:gd name="T11" fmla="*/ 48 h 176"/>
                    <a:gd name="T12" fmla="*/ 214 w 235"/>
                    <a:gd name="T13" fmla="*/ 21 h 176"/>
                    <a:gd name="T14" fmla="*/ 185 w 235"/>
                    <a:gd name="T15" fmla="*/ 109 h 176"/>
                    <a:gd name="T16" fmla="*/ 116 w 235"/>
                    <a:gd name="T17" fmla="*/ 162 h 176"/>
                    <a:gd name="T18" fmla="*/ 76 w 235"/>
                    <a:gd name="T19"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176">
                      <a:moveTo>
                        <a:pt x="76" y="176"/>
                      </a:moveTo>
                      <a:cubicBezTo>
                        <a:pt x="56" y="176"/>
                        <a:pt x="36" y="167"/>
                        <a:pt x="23" y="149"/>
                      </a:cubicBezTo>
                      <a:cubicBezTo>
                        <a:pt x="0" y="120"/>
                        <a:pt x="6" y="78"/>
                        <a:pt x="35" y="56"/>
                      </a:cubicBezTo>
                      <a:cubicBezTo>
                        <a:pt x="96" y="10"/>
                        <a:pt x="106" y="1"/>
                        <a:pt x="107" y="0"/>
                      </a:cubicBezTo>
                      <a:cubicBezTo>
                        <a:pt x="89" y="16"/>
                        <a:pt x="79" y="47"/>
                        <a:pt x="93" y="77"/>
                      </a:cubicBezTo>
                      <a:lnTo>
                        <a:pt x="153" y="48"/>
                      </a:lnTo>
                      <a:lnTo>
                        <a:pt x="214" y="21"/>
                      </a:lnTo>
                      <a:cubicBezTo>
                        <a:pt x="235" y="68"/>
                        <a:pt x="197" y="99"/>
                        <a:pt x="185" y="109"/>
                      </a:cubicBezTo>
                      <a:cubicBezTo>
                        <a:pt x="175" y="117"/>
                        <a:pt x="155" y="132"/>
                        <a:pt x="116" y="162"/>
                      </a:cubicBezTo>
                      <a:cubicBezTo>
                        <a:pt x="104" y="171"/>
                        <a:pt x="90" y="176"/>
                        <a:pt x="76" y="17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209">
                  <a:extLst>
                    <a:ext uri="{FF2B5EF4-FFF2-40B4-BE49-F238E27FC236}">
                      <a16:creationId xmlns:a16="http://schemas.microsoft.com/office/drawing/2014/main" id="{7797BF5D-817D-4ECE-93F4-FDFC04D51444}"/>
                    </a:ext>
                  </a:extLst>
                </p:cNvPr>
                <p:cNvSpPr>
                  <a:spLocks/>
                </p:cNvSpPr>
                <p:nvPr/>
              </p:nvSpPr>
              <p:spPr bwMode="auto">
                <a:xfrm>
                  <a:off x="6513513" y="4583113"/>
                  <a:ext cx="33338" cy="26988"/>
                </a:xfrm>
                <a:custGeom>
                  <a:avLst/>
                  <a:gdLst>
                    <a:gd name="T0" fmla="*/ 76 w 322"/>
                    <a:gd name="T1" fmla="*/ 268 h 268"/>
                    <a:gd name="T2" fmla="*/ 23 w 322"/>
                    <a:gd name="T3" fmla="*/ 241 h 268"/>
                    <a:gd name="T4" fmla="*/ 35 w 322"/>
                    <a:gd name="T5" fmla="*/ 148 h 268"/>
                    <a:gd name="T6" fmla="*/ 208 w 322"/>
                    <a:gd name="T7" fmla="*/ 21 h 268"/>
                    <a:gd name="T8" fmla="*/ 300 w 322"/>
                    <a:gd name="T9" fmla="*/ 37 h 268"/>
                    <a:gd name="T10" fmla="*/ 285 w 322"/>
                    <a:gd name="T11" fmla="*/ 130 h 268"/>
                    <a:gd name="T12" fmla="*/ 116 w 322"/>
                    <a:gd name="T13" fmla="*/ 254 h 268"/>
                    <a:gd name="T14" fmla="*/ 76 w 322"/>
                    <a:gd name="T15" fmla="*/ 268 h 2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2" h="268">
                      <a:moveTo>
                        <a:pt x="76" y="268"/>
                      </a:moveTo>
                      <a:cubicBezTo>
                        <a:pt x="56" y="268"/>
                        <a:pt x="36" y="259"/>
                        <a:pt x="23" y="241"/>
                      </a:cubicBezTo>
                      <a:cubicBezTo>
                        <a:pt x="0" y="212"/>
                        <a:pt x="6" y="170"/>
                        <a:pt x="35" y="148"/>
                      </a:cubicBezTo>
                      <a:cubicBezTo>
                        <a:pt x="36" y="147"/>
                        <a:pt x="108" y="93"/>
                        <a:pt x="208" y="21"/>
                      </a:cubicBezTo>
                      <a:cubicBezTo>
                        <a:pt x="237" y="0"/>
                        <a:pt x="279" y="7"/>
                        <a:pt x="300" y="37"/>
                      </a:cubicBezTo>
                      <a:cubicBezTo>
                        <a:pt x="322" y="67"/>
                        <a:pt x="315" y="108"/>
                        <a:pt x="285" y="130"/>
                      </a:cubicBezTo>
                      <a:cubicBezTo>
                        <a:pt x="187" y="200"/>
                        <a:pt x="117" y="254"/>
                        <a:pt x="116" y="254"/>
                      </a:cubicBezTo>
                      <a:cubicBezTo>
                        <a:pt x="104" y="263"/>
                        <a:pt x="90" y="268"/>
                        <a:pt x="76" y="2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210">
                  <a:extLst>
                    <a:ext uri="{FF2B5EF4-FFF2-40B4-BE49-F238E27FC236}">
                      <a16:creationId xmlns:a16="http://schemas.microsoft.com/office/drawing/2014/main" id="{9C2F52B2-B630-4B88-B266-DE12BE03BFAB}"/>
                    </a:ext>
                  </a:extLst>
                </p:cNvPr>
                <p:cNvSpPr>
                  <a:spLocks/>
                </p:cNvSpPr>
                <p:nvPr/>
              </p:nvSpPr>
              <p:spPr bwMode="auto">
                <a:xfrm>
                  <a:off x="6584950" y="4522788"/>
                  <a:ext cx="14288" cy="158750"/>
                </a:xfrm>
                <a:custGeom>
                  <a:avLst/>
                  <a:gdLst>
                    <a:gd name="T0" fmla="*/ 67 w 147"/>
                    <a:gd name="T1" fmla="*/ 1566 h 1566"/>
                    <a:gd name="T2" fmla="*/ 67 w 147"/>
                    <a:gd name="T3" fmla="*/ 1566 h 1566"/>
                    <a:gd name="T4" fmla="*/ 1 w 147"/>
                    <a:gd name="T5" fmla="*/ 1499 h 1566"/>
                    <a:gd name="T6" fmla="*/ 13 w 147"/>
                    <a:gd name="T7" fmla="*/ 66 h 1566"/>
                    <a:gd name="T8" fmla="*/ 80 w 147"/>
                    <a:gd name="T9" fmla="*/ 0 h 1566"/>
                    <a:gd name="T10" fmla="*/ 81 w 147"/>
                    <a:gd name="T11" fmla="*/ 0 h 1566"/>
                    <a:gd name="T12" fmla="*/ 147 w 147"/>
                    <a:gd name="T13" fmla="*/ 68 h 1566"/>
                    <a:gd name="T14" fmla="*/ 134 w 147"/>
                    <a:gd name="T15" fmla="*/ 1500 h 1566"/>
                    <a:gd name="T16" fmla="*/ 67 w 147"/>
                    <a:gd name="T17" fmla="*/ 1566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1566">
                      <a:moveTo>
                        <a:pt x="67" y="1566"/>
                      </a:moveTo>
                      <a:lnTo>
                        <a:pt x="67" y="1566"/>
                      </a:lnTo>
                      <a:cubicBezTo>
                        <a:pt x="30" y="1566"/>
                        <a:pt x="0" y="1536"/>
                        <a:pt x="1" y="1499"/>
                      </a:cubicBezTo>
                      <a:lnTo>
                        <a:pt x="13" y="66"/>
                      </a:lnTo>
                      <a:cubicBezTo>
                        <a:pt x="14" y="30"/>
                        <a:pt x="44" y="0"/>
                        <a:pt x="80" y="0"/>
                      </a:cubicBezTo>
                      <a:lnTo>
                        <a:pt x="81" y="0"/>
                      </a:lnTo>
                      <a:cubicBezTo>
                        <a:pt x="117" y="1"/>
                        <a:pt x="147" y="31"/>
                        <a:pt x="147" y="68"/>
                      </a:cubicBezTo>
                      <a:lnTo>
                        <a:pt x="134" y="1500"/>
                      </a:lnTo>
                      <a:cubicBezTo>
                        <a:pt x="134" y="1537"/>
                        <a:pt x="104" y="1566"/>
                        <a:pt x="67" y="156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211">
                  <a:extLst>
                    <a:ext uri="{FF2B5EF4-FFF2-40B4-BE49-F238E27FC236}">
                      <a16:creationId xmlns:a16="http://schemas.microsoft.com/office/drawing/2014/main" id="{E467AF20-428E-4CA5-9612-AE08BC84A29E}"/>
                    </a:ext>
                  </a:extLst>
                </p:cNvPr>
                <p:cNvSpPr>
                  <a:spLocks/>
                </p:cNvSpPr>
                <p:nvPr/>
              </p:nvSpPr>
              <p:spPr bwMode="auto">
                <a:xfrm>
                  <a:off x="6538913" y="4522788"/>
                  <a:ext cx="60325" cy="130175"/>
                </a:xfrm>
                <a:custGeom>
                  <a:avLst/>
                  <a:gdLst>
                    <a:gd name="T0" fmla="*/ 443 w 587"/>
                    <a:gd name="T1" fmla="*/ 1293 h 1293"/>
                    <a:gd name="T2" fmla="*/ 7 w 587"/>
                    <a:gd name="T3" fmla="*/ 848 h 1293"/>
                    <a:gd name="T4" fmla="*/ 200 w 587"/>
                    <a:gd name="T5" fmla="*/ 347 h 1293"/>
                    <a:gd name="T6" fmla="*/ 465 w 587"/>
                    <a:gd name="T7" fmla="*/ 27 h 1293"/>
                    <a:gd name="T8" fmla="*/ 559 w 587"/>
                    <a:gd name="T9" fmla="*/ 25 h 1293"/>
                    <a:gd name="T10" fmla="*/ 561 w 587"/>
                    <a:gd name="T11" fmla="*/ 119 h 1293"/>
                    <a:gd name="T12" fmla="*/ 308 w 587"/>
                    <a:gd name="T13" fmla="*/ 425 h 1293"/>
                    <a:gd name="T14" fmla="*/ 140 w 587"/>
                    <a:gd name="T15" fmla="*/ 843 h 1293"/>
                    <a:gd name="T16" fmla="*/ 451 w 587"/>
                    <a:gd name="T17" fmla="*/ 1159 h 1293"/>
                    <a:gd name="T18" fmla="*/ 453 w 587"/>
                    <a:gd name="T19" fmla="*/ 1159 h 1293"/>
                    <a:gd name="T20" fmla="*/ 519 w 587"/>
                    <a:gd name="T21" fmla="*/ 1224 h 1293"/>
                    <a:gd name="T22" fmla="*/ 455 w 587"/>
                    <a:gd name="T23" fmla="*/ 1293 h 1293"/>
                    <a:gd name="T24" fmla="*/ 443 w 587"/>
                    <a:gd name="T25" fmla="*/ 1293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7" h="1293">
                      <a:moveTo>
                        <a:pt x="443" y="1293"/>
                      </a:moveTo>
                      <a:cubicBezTo>
                        <a:pt x="291" y="1293"/>
                        <a:pt x="20" y="1202"/>
                        <a:pt x="7" y="848"/>
                      </a:cubicBezTo>
                      <a:cubicBezTo>
                        <a:pt x="0" y="644"/>
                        <a:pt x="103" y="483"/>
                        <a:pt x="200" y="347"/>
                      </a:cubicBezTo>
                      <a:cubicBezTo>
                        <a:pt x="323" y="177"/>
                        <a:pt x="459" y="33"/>
                        <a:pt x="465" y="27"/>
                      </a:cubicBezTo>
                      <a:cubicBezTo>
                        <a:pt x="490" y="1"/>
                        <a:pt x="533" y="0"/>
                        <a:pt x="559" y="25"/>
                      </a:cubicBezTo>
                      <a:cubicBezTo>
                        <a:pt x="586" y="51"/>
                        <a:pt x="587" y="93"/>
                        <a:pt x="561" y="119"/>
                      </a:cubicBezTo>
                      <a:cubicBezTo>
                        <a:pt x="560" y="121"/>
                        <a:pt x="425" y="262"/>
                        <a:pt x="308" y="425"/>
                      </a:cubicBezTo>
                      <a:cubicBezTo>
                        <a:pt x="224" y="542"/>
                        <a:pt x="135" y="681"/>
                        <a:pt x="140" y="843"/>
                      </a:cubicBezTo>
                      <a:cubicBezTo>
                        <a:pt x="151" y="1157"/>
                        <a:pt x="421" y="1160"/>
                        <a:pt x="451" y="1159"/>
                      </a:cubicBezTo>
                      <a:lnTo>
                        <a:pt x="453" y="1159"/>
                      </a:lnTo>
                      <a:cubicBezTo>
                        <a:pt x="489" y="1159"/>
                        <a:pt x="518" y="1188"/>
                        <a:pt x="519" y="1224"/>
                      </a:cubicBezTo>
                      <a:cubicBezTo>
                        <a:pt x="520" y="1261"/>
                        <a:pt x="492" y="1292"/>
                        <a:pt x="455" y="1293"/>
                      </a:cubicBezTo>
                      <a:cubicBezTo>
                        <a:pt x="451" y="1293"/>
                        <a:pt x="447" y="1293"/>
                        <a:pt x="443" y="129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212">
                  <a:extLst>
                    <a:ext uri="{FF2B5EF4-FFF2-40B4-BE49-F238E27FC236}">
                      <a16:creationId xmlns:a16="http://schemas.microsoft.com/office/drawing/2014/main" id="{AD162573-3336-460A-B28E-1A3E2E42895F}"/>
                    </a:ext>
                  </a:extLst>
                </p:cNvPr>
                <p:cNvSpPr>
                  <a:spLocks/>
                </p:cNvSpPr>
                <p:nvPr/>
              </p:nvSpPr>
              <p:spPr bwMode="auto">
                <a:xfrm>
                  <a:off x="6586538" y="4522788"/>
                  <a:ext cx="57150" cy="131763"/>
                </a:xfrm>
                <a:custGeom>
                  <a:avLst/>
                  <a:gdLst>
                    <a:gd name="T0" fmla="*/ 111 w 564"/>
                    <a:gd name="T1" fmla="*/ 1296 h 1296"/>
                    <a:gd name="T2" fmla="*/ 84 w 564"/>
                    <a:gd name="T3" fmla="*/ 1296 h 1296"/>
                    <a:gd name="T4" fmla="*/ 22 w 564"/>
                    <a:gd name="T5" fmla="*/ 1224 h 1296"/>
                    <a:gd name="T6" fmla="*/ 93 w 564"/>
                    <a:gd name="T7" fmla="*/ 1163 h 1296"/>
                    <a:gd name="T8" fmla="*/ 416 w 564"/>
                    <a:gd name="T9" fmla="*/ 859 h 1296"/>
                    <a:gd name="T10" fmla="*/ 265 w 564"/>
                    <a:gd name="T11" fmla="*/ 434 h 1296"/>
                    <a:gd name="T12" fmla="*/ 24 w 564"/>
                    <a:gd name="T13" fmla="*/ 119 h 1296"/>
                    <a:gd name="T14" fmla="*/ 30 w 564"/>
                    <a:gd name="T15" fmla="*/ 25 h 1296"/>
                    <a:gd name="T16" fmla="*/ 124 w 564"/>
                    <a:gd name="T17" fmla="*/ 31 h 1296"/>
                    <a:gd name="T18" fmla="*/ 376 w 564"/>
                    <a:gd name="T19" fmla="*/ 361 h 1296"/>
                    <a:gd name="T20" fmla="*/ 549 w 564"/>
                    <a:gd name="T21" fmla="*/ 869 h 1296"/>
                    <a:gd name="T22" fmla="*/ 111 w 564"/>
                    <a:gd name="T23" fmla="*/ 1296 h 1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4" h="1296">
                      <a:moveTo>
                        <a:pt x="111" y="1296"/>
                      </a:moveTo>
                      <a:cubicBezTo>
                        <a:pt x="102" y="1296"/>
                        <a:pt x="92" y="1296"/>
                        <a:pt x="84" y="1296"/>
                      </a:cubicBezTo>
                      <a:cubicBezTo>
                        <a:pt x="47" y="1293"/>
                        <a:pt x="19" y="1261"/>
                        <a:pt x="22" y="1224"/>
                      </a:cubicBezTo>
                      <a:cubicBezTo>
                        <a:pt x="25" y="1187"/>
                        <a:pt x="56" y="1160"/>
                        <a:pt x="93" y="1163"/>
                      </a:cubicBezTo>
                      <a:cubicBezTo>
                        <a:pt x="124" y="1164"/>
                        <a:pt x="393" y="1172"/>
                        <a:pt x="416" y="859"/>
                      </a:cubicBezTo>
                      <a:cubicBezTo>
                        <a:pt x="427" y="713"/>
                        <a:pt x="366" y="588"/>
                        <a:pt x="265" y="434"/>
                      </a:cubicBezTo>
                      <a:cubicBezTo>
                        <a:pt x="154" y="267"/>
                        <a:pt x="26" y="120"/>
                        <a:pt x="24" y="119"/>
                      </a:cubicBezTo>
                      <a:cubicBezTo>
                        <a:pt x="0" y="91"/>
                        <a:pt x="2" y="49"/>
                        <a:pt x="30" y="25"/>
                      </a:cubicBezTo>
                      <a:cubicBezTo>
                        <a:pt x="58" y="0"/>
                        <a:pt x="100" y="3"/>
                        <a:pt x="124" y="31"/>
                      </a:cubicBezTo>
                      <a:cubicBezTo>
                        <a:pt x="130" y="37"/>
                        <a:pt x="260" y="186"/>
                        <a:pt x="376" y="361"/>
                      </a:cubicBezTo>
                      <a:cubicBezTo>
                        <a:pt x="468" y="500"/>
                        <a:pt x="564" y="666"/>
                        <a:pt x="549" y="869"/>
                      </a:cubicBezTo>
                      <a:cubicBezTo>
                        <a:pt x="523" y="1210"/>
                        <a:pt x="266" y="1296"/>
                        <a:pt x="111" y="129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213">
                  <a:extLst>
                    <a:ext uri="{FF2B5EF4-FFF2-40B4-BE49-F238E27FC236}">
                      <a16:creationId xmlns:a16="http://schemas.microsoft.com/office/drawing/2014/main" id="{626B78E4-FFB2-4D0C-AB10-03F7DC6C2ACB}"/>
                    </a:ext>
                  </a:extLst>
                </p:cNvPr>
                <p:cNvSpPr>
                  <a:spLocks/>
                </p:cNvSpPr>
                <p:nvPr/>
              </p:nvSpPr>
              <p:spPr bwMode="auto">
                <a:xfrm>
                  <a:off x="6554788" y="4557713"/>
                  <a:ext cx="44450" cy="38100"/>
                </a:xfrm>
                <a:custGeom>
                  <a:avLst/>
                  <a:gdLst>
                    <a:gd name="T0" fmla="*/ 358 w 433"/>
                    <a:gd name="T1" fmla="*/ 376 h 376"/>
                    <a:gd name="T2" fmla="*/ 316 w 433"/>
                    <a:gd name="T3" fmla="*/ 361 h 376"/>
                    <a:gd name="T4" fmla="*/ 32 w 433"/>
                    <a:gd name="T5" fmla="*/ 127 h 376"/>
                    <a:gd name="T6" fmla="*/ 23 w 433"/>
                    <a:gd name="T7" fmla="*/ 33 h 376"/>
                    <a:gd name="T8" fmla="*/ 117 w 433"/>
                    <a:gd name="T9" fmla="*/ 24 h 376"/>
                    <a:gd name="T10" fmla="*/ 401 w 433"/>
                    <a:gd name="T11" fmla="*/ 258 h 376"/>
                    <a:gd name="T12" fmla="*/ 410 w 433"/>
                    <a:gd name="T13" fmla="*/ 352 h 376"/>
                    <a:gd name="T14" fmla="*/ 358 w 433"/>
                    <a:gd name="T15" fmla="*/ 376 h 3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3" h="376">
                      <a:moveTo>
                        <a:pt x="358" y="376"/>
                      </a:moveTo>
                      <a:cubicBezTo>
                        <a:pt x="343" y="376"/>
                        <a:pt x="328" y="371"/>
                        <a:pt x="316" y="361"/>
                      </a:cubicBezTo>
                      <a:lnTo>
                        <a:pt x="32" y="127"/>
                      </a:lnTo>
                      <a:cubicBezTo>
                        <a:pt x="4" y="103"/>
                        <a:pt x="0" y="61"/>
                        <a:pt x="23" y="33"/>
                      </a:cubicBezTo>
                      <a:cubicBezTo>
                        <a:pt x="47" y="4"/>
                        <a:pt x="88" y="0"/>
                        <a:pt x="117" y="24"/>
                      </a:cubicBezTo>
                      <a:lnTo>
                        <a:pt x="401" y="258"/>
                      </a:lnTo>
                      <a:cubicBezTo>
                        <a:pt x="429" y="282"/>
                        <a:pt x="433" y="324"/>
                        <a:pt x="410" y="352"/>
                      </a:cubicBezTo>
                      <a:cubicBezTo>
                        <a:pt x="396" y="368"/>
                        <a:pt x="377" y="376"/>
                        <a:pt x="358" y="37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214">
                  <a:extLst>
                    <a:ext uri="{FF2B5EF4-FFF2-40B4-BE49-F238E27FC236}">
                      <a16:creationId xmlns:a16="http://schemas.microsoft.com/office/drawing/2014/main" id="{DA1BB65A-8233-46A4-BAFB-60C4BDEAB2C8}"/>
                    </a:ext>
                  </a:extLst>
                </p:cNvPr>
                <p:cNvSpPr>
                  <a:spLocks/>
                </p:cNvSpPr>
                <p:nvPr/>
              </p:nvSpPr>
              <p:spPr bwMode="auto">
                <a:xfrm>
                  <a:off x="6540500" y="4586288"/>
                  <a:ext cx="57150" cy="47625"/>
                </a:xfrm>
                <a:custGeom>
                  <a:avLst/>
                  <a:gdLst>
                    <a:gd name="T0" fmla="*/ 477 w 552"/>
                    <a:gd name="T1" fmla="*/ 478 h 478"/>
                    <a:gd name="T2" fmla="*/ 434 w 552"/>
                    <a:gd name="T3" fmla="*/ 463 h 478"/>
                    <a:gd name="T4" fmla="*/ 32 w 552"/>
                    <a:gd name="T5" fmla="*/ 126 h 478"/>
                    <a:gd name="T6" fmla="*/ 23 w 552"/>
                    <a:gd name="T7" fmla="*/ 32 h 478"/>
                    <a:gd name="T8" fmla="*/ 117 w 552"/>
                    <a:gd name="T9" fmla="*/ 24 h 478"/>
                    <a:gd name="T10" fmla="*/ 520 w 552"/>
                    <a:gd name="T11" fmla="*/ 360 h 478"/>
                    <a:gd name="T12" fmla="*/ 528 w 552"/>
                    <a:gd name="T13" fmla="*/ 454 h 478"/>
                    <a:gd name="T14" fmla="*/ 477 w 552"/>
                    <a:gd name="T15" fmla="*/ 478 h 4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478">
                      <a:moveTo>
                        <a:pt x="477" y="478"/>
                      </a:moveTo>
                      <a:cubicBezTo>
                        <a:pt x="462" y="478"/>
                        <a:pt x="447" y="473"/>
                        <a:pt x="434" y="463"/>
                      </a:cubicBezTo>
                      <a:lnTo>
                        <a:pt x="32" y="126"/>
                      </a:lnTo>
                      <a:cubicBezTo>
                        <a:pt x="4" y="102"/>
                        <a:pt x="0" y="60"/>
                        <a:pt x="23" y="32"/>
                      </a:cubicBezTo>
                      <a:cubicBezTo>
                        <a:pt x="47" y="4"/>
                        <a:pt x="89" y="0"/>
                        <a:pt x="117" y="24"/>
                      </a:cubicBezTo>
                      <a:lnTo>
                        <a:pt x="520" y="360"/>
                      </a:lnTo>
                      <a:cubicBezTo>
                        <a:pt x="548" y="384"/>
                        <a:pt x="552" y="426"/>
                        <a:pt x="528" y="454"/>
                      </a:cubicBezTo>
                      <a:cubicBezTo>
                        <a:pt x="515" y="470"/>
                        <a:pt x="496" y="478"/>
                        <a:pt x="477" y="47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215">
                  <a:extLst>
                    <a:ext uri="{FF2B5EF4-FFF2-40B4-BE49-F238E27FC236}">
                      <a16:creationId xmlns:a16="http://schemas.microsoft.com/office/drawing/2014/main" id="{7073DFBA-2E63-41B7-BC3F-EF39B1715E95}"/>
                    </a:ext>
                  </a:extLst>
                </p:cNvPr>
                <p:cNvSpPr>
                  <a:spLocks/>
                </p:cNvSpPr>
                <p:nvPr/>
              </p:nvSpPr>
              <p:spPr bwMode="auto">
                <a:xfrm>
                  <a:off x="6581775" y="4557713"/>
                  <a:ext cx="46038" cy="36513"/>
                </a:xfrm>
                <a:custGeom>
                  <a:avLst/>
                  <a:gdLst>
                    <a:gd name="T0" fmla="*/ 76 w 442"/>
                    <a:gd name="T1" fmla="*/ 369 h 369"/>
                    <a:gd name="T2" fmla="*/ 23 w 442"/>
                    <a:gd name="T3" fmla="*/ 343 h 369"/>
                    <a:gd name="T4" fmla="*/ 35 w 442"/>
                    <a:gd name="T5" fmla="*/ 250 h 369"/>
                    <a:gd name="T6" fmla="*/ 326 w 442"/>
                    <a:gd name="T7" fmla="*/ 23 h 369"/>
                    <a:gd name="T8" fmla="*/ 419 w 442"/>
                    <a:gd name="T9" fmla="*/ 34 h 369"/>
                    <a:gd name="T10" fmla="*/ 408 w 442"/>
                    <a:gd name="T11" fmla="*/ 128 h 369"/>
                    <a:gd name="T12" fmla="*/ 117 w 442"/>
                    <a:gd name="T13" fmla="*/ 355 h 369"/>
                    <a:gd name="T14" fmla="*/ 76 w 442"/>
                    <a:gd name="T15" fmla="*/ 369 h 3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2" h="369">
                      <a:moveTo>
                        <a:pt x="76" y="369"/>
                      </a:moveTo>
                      <a:cubicBezTo>
                        <a:pt x="56" y="369"/>
                        <a:pt x="36" y="360"/>
                        <a:pt x="23" y="343"/>
                      </a:cubicBezTo>
                      <a:cubicBezTo>
                        <a:pt x="0" y="314"/>
                        <a:pt x="5" y="273"/>
                        <a:pt x="35" y="250"/>
                      </a:cubicBezTo>
                      <a:lnTo>
                        <a:pt x="326" y="23"/>
                      </a:lnTo>
                      <a:cubicBezTo>
                        <a:pt x="355" y="0"/>
                        <a:pt x="396" y="5"/>
                        <a:pt x="419" y="34"/>
                      </a:cubicBezTo>
                      <a:cubicBezTo>
                        <a:pt x="442" y="63"/>
                        <a:pt x="436" y="105"/>
                        <a:pt x="408" y="128"/>
                      </a:cubicBezTo>
                      <a:lnTo>
                        <a:pt x="117" y="355"/>
                      </a:lnTo>
                      <a:cubicBezTo>
                        <a:pt x="104" y="365"/>
                        <a:pt x="90" y="369"/>
                        <a:pt x="76" y="36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216">
                  <a:extLst>
                    <a:ext uri="{FF2B5EF4-FFF2-40B4-BE49-F238E27FC236}">
                      <a16:creationId xmlns:a16="http://schemas.microsoft.com/office/drawing/2014/main" id="{99D5B85A-BE2A-46E0-871C-2CFF37FB2463}"/>
                    </a:ext>
                  </a:extLst>
                </p:cNvPr>
                <p:cNvSpPr>
                  <a:spLocks/>
                </p:cNvSpPr>
                <p:nvPr/>
              </p:nvSpPr>
              <p:spPr bwMode="auto">
                <a:xfrm>
                  <a:off x="6583363" y="4587875"/>
                  <a:ext cx="57150" cy="47625"/>
                </a:xfrm>
                <a:custGeom>
                  <a:avLst/>
                  <a:gdLst>
                    <a:gd name="T0" fmla="*/ 75 w 571"/>
                    <a:gd name="T1" fmla="*/ 466 h 466"/>
                    <a:gd name="T2" fmla="*/ 22 w 571"/>
                    <a:gd name="T3" fmla="*/ 440 h 466"/>
                    <a:gd name="T4" fmla="*/ 34 w 571"/>
                    <a:gd name="T5" fmla="*/ 346 h 466"/>
                    <a:gd name="T6" fmla="*/ 455 w 571"/>
                    <a:gd name="T7" fmla="*/ 22 h 466"/>
                    <a:gd name="T8" fmla="*/ 548 w 571"/>
                    <a:gd name="T9" fmla="*/ 34 h 466"/>
                    <a:gd name="T10" fmla="*/ 536 w 571"/>
                    <a:gd name="T11" fmla="*/ 128 h 466"/>
                    <a:gd name="T12" fmla="*/ 116 w 571"/>
                    <a:gd name="T13" fmla="*/ 452 h 466"/>
                    <a:gd name="T14" fmla="*/ 75 w 571"/>
                    <a:gd name="T15" fmla="*/ 466 h 4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1" h="466">
                      <a:moveTo>
                        <a:pt x="75" y="466"/>
                      </a:moveTo>
                      <a:cubicBezTo>
                        <a:pt x="55" y="466"/>
                        <a:pt x="35" y="457"/>
                        <a:pt x="22" y="440"/>
                      </a:cubicBezTo>
                      <a:cubicBezTo>
                        <a:pt x="0" y="411"/>
                        <a:pt x="5" y="369"/>
                        <a:pt x="34" y="346"/>
                      </a:cubicBezTo>
                      <a:lnTo>
                        <a:pt x="455" y="22"/>
                      </a:lnTo>
                      <a:cubicBezTo>
                        <a:pt x="484" y="0"/>
                        <a:pt x="526" y="5"/>
                        <a:pt x="548" y="34"/>
                      </a:cubicBezTo>
                      <a:cubicBezTo>
                        <a:pt x="571" y="63"/>
                        <a:pt x="565" y="105"/>
                        <a:pt x="536" y="128"/>
                      </a:cubicBezTo>
                      <a:lnTo>
                        <a:pt x="116" y="452"/>
                      </a:lnTo>
                      <a:cubicBezTo>
                        <a:pt x="103" y="461"/>
                        <a:pt x="89" y="466"/>
                        <a:pt x="75" y="46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A339C690-AA42-4849-AC6A-AF76441589DE}"/>
                </a:ext>
              </a:extLst>
            </p:cNvPr>
            <p:cNvGrpSpPr/>
            <p:nvPr/>
          </p:nvGrpSpPr>
          <p:grpSpPr>
            <a:xfrm>
              <a:off x="5593482" y="4352790"/>
              <a:ext cx="644525" cy="655639"/>
              <a:chOff x="5100221" y="4311564"/>
              <a:chExt cx="644525" cy="655639"/>
            </a:xfrm>
          </p:grpSpPr>
          <p:sp>
            <p:nvSpPr>
              <p:cNvPr id="137" name="Oval 22">
                <a:extLst>
                  <a:ext uri="{FF2B5EF4-FFF2-40B4-BE49-F238E27FC236}">
                    <a16:creationId xmlns:a16="http://schemas.microsoft.com/office/drawing/2014/main" id="{8210CA45-F512-430E-8CCA-81032CC247AD}"/>
                  </a:ext>
                </a:extLst>
              </p:cNvPr>
              <p:cNvSpPr>
                <a:spLocks noChangeArrowheads="1"/>
              </p:cNvSpPr>
              <p:nvPr/>
            </p:nvSpPr>
            <p:spPr bwMode="auto">
              <a:xfrm>
                <a:off x="5100221" y="4311564"/>
                <a:ext cx="644525" cy="655639"/>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138" name="Oval 21">
                <a:extLst>
                  <a:ext uri="{FF2B5EF4-FFF2-40B4-BE49-F238E27FC236}">
                    <a16:creationId xmlns:a16="http://schemas.microsoft.com/office/drawing/2014/main" id="{C4F70A29-A68B-4630-9401-A052DC3847AE}"/>
                  </a:ext>
                </a:extLst>
              </p:cNvPr>
              <p:cNvSpPr>
                <a:spLocks noChangeArrowheads="1"/>
              </p:cNvSpPr>
              <p:nvPr/>
            </p:nvSpPr>
            <p:spPr bwMode="auto">
              <a:xfrm>
                <a:off x="5181183" y="4395702"/>
                <a:ext cx="482600" cy="487362"/>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139" name="Picture 138" descr="A head with a gear and arrow&#10;&#10;Description automatically generated">
                <a:extLst>
                  <a:ext uri="{FF2B5EF4-FFF2-40B4-BE49-F238E27FC236}">
                    <a16:creationId xmlns:a16="http://schemas.microsoft.com/office/drawing/2014/main" id="{42F6BDF7-6FFF-4B20-8CF0-05192E261E61}"/>
                  </a:ext>
                </a:extLst>
              </p:cNvPr>
              <p:cNvPicPr>
                <a:picLocks noChangeAspect="1"/>
              </p:cNvPicPr>
              <p:nvPr/>
            </p:nvPicPr>
            <p:blipFill>
              <a:blip r:embed="rId13"/>
              <a:stretch>
                <a:fillRect/>
              </a:stretch>
            </p:blipFill>
            <p:spPr>
              <a:xfrm>
                <a:off x="5275767" y="4480983"/>
                <a:ext cx="316800" cy="316800"/>
              </a:xfrm>
              <a:prstGeom prst="rect">
                <a:avLst/>
              </a:prstGeom>
            </p:spPr>
          </p:pic>
        </p:grpSp>
      </p:grpSp>
      <p:grpSp>
        <p:nvGrpSpPr>
          <p:cNvPr id="144" name="Group 143">
            <a:extLst>
              <a:ext uri="{FF2B5EF4-FFF2-40B4-BE49-F238E27FC236}">
                <a16:creationId xmlns:a16="http://schemas.microsoft.com/office/drawing/2014/main" id="{1F2BF6FE-86D8-44D5-95D6-C66ED48C5F3F}"/>
              </a:ext>
            </a:extLst>
          </p:cNvPr>
          <p:cNvGrpSpPr/>
          <p:nvPr/>
        </p:nvGrpSpPr>
        <p:grpSpPr>
          <a:xfrm>
            <a:off x="3282874" y="1221693"/>
            <a:ext cx="2578252" cy="420610"/>
            <a:chOff x="3085987" y="1950793"/>
            <a:chExt cx="2578252" cy="420610"/>
          </a:xfrm>
        </p:grpSpPr>
        <p:sp>
          <p:nvSpPr>
            <p:cNvPr id="143" name="Rectangle: Rounded Corners 142">
              <a:extLst>
                <a:ext uri="{FF2B5EF4-FFF2-40B4-BE49-F238E27FC236}">
                  <a16:creationId xmlns:a16="http://schemas.microsoft.com/office/drawing/2014/main" id="{21687DB6-1F7C-4773-96B3-C102A4A07200}"/>
                </a:ext>
              </a:extLst>
            </p:cNvPr>
            <p:cNvSpPr/>
            <p:nvPr/>
          </p:nvSpPr>
          <p:spPr bwMode="auto">
            <a:xfrm>
              <a:off x="3144239" y="2011403"/>
              <a:ext cx="2520000" cy="360000"/>
            </a:xfrm>
            <a:prstGeom prst="roundRect">
              <a:avLst/>
            </a:prstGeom>
            <a:solidFill>
              <a:schemeClr val="tx1">
                <a:lumMod val="65000"/>
                <a:lumOff val="3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55" name="Rectangle: Rounded Corners 154">
              <a:extLst>
                <a:ext uri="{FF2B5EF4-FFF2-40B4-BE49-F238E27FC236}">
                  <a16:creationId xmlns:a16="http://schemas.microsoft.com/office/drawing/2014/main" id="{A26A96D6-9BD6-40D2-8476-54F7D8CE54DF}"/>
                </a:ext>
              </a:extLst>
            </p:cNvPr>
            <p:cNvSpPr/>
            <p:nvPr/>
          </p:nvSpPr>
          <p:spPr bwMode="auto">
            <a:xfrm>
              <a:off x="3085987" y="1950793"/>
              <a:ext cx="2520000" cy="360000"/>
            </a:xfrm>
            <a:prstGeom prst="roundRect">
              <a:avLst/>
            </a:prstGeom>
            <a:solidFill>
              <a:schemeClr val="tx1">
                <a:lumMod val="50000"/>
                <a:lumOff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100" b="1"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rPr>
                <a:t>El </a:t>
              </a:r>
              <a:r>
                <a:rPr kumimoji="0" lang="es-ES_tradnl" sz="1100" b="1" i="0" u="none" strike="noStrike" cap="none" normalizeH="0" baseline="0" err="1">
                  <a:ln>
                    <a:noFill/>
                  </a:ln>
                  <a:solidFill>
                    <a:schemeClr val="bg1"/>
                  </a:solidFill>
                  <a:effectLst/>
                  <a:latin typeface="Arial" pitchFamily="-107" charset="0"/>
                  <a:ea typeface="ＭＳ Ｐゴシック" pitchFamily="-107" charset="-128"/>
                  <a:cs typeface="ＭＳ Ｐゴシック" pitchFamily="-107" charset="-128"/>
                </a:rPr>
                <a:t>trilema</a:t>
              </a:r>
              <a:r>
                <a:rPr kumimoji="0" lang="es-ES_tradnl" sz="1100" b="1" i="0" u="none" strike="noStrike" cap="none" normalizeH="0" baseline="0">
                  <a:ln>
                    <a:noFill/>
                  </a:ln>
                  <a:solidFill>
                    <a:schemeClr val="bg1"/>
                  </a:solidFill>
                  <a:effectLst/>
                  <a:latin typeface="Arial" pitchFamily="-107" charset="0"/>
                  <a:ea typeface="ＭＳ Ｐゴシック" pitchFamily="-107" charset="-128"/>
                  <a:cs typeface="ＭＳ Ｐゴシック" pitchFamily="-107" charset="-128"/>
                </a:rPr>
                <a:t> energético</a:t>
              </a:r>
            </a:p>
          </p:txBody>
        </p:sp>
      </p:grpSp>
      <p:sp>
        <p:nvSpPr>
          <p:cNvPr id="169" name="Rectangle: Rounded Corners 168">
            <a:extLst>
              <a:ext uri="{FF2B5EF4-FFF2-40B4-BE49-F238E27FC236}">
                <a16:creationId xmlns:a16="http://schemas.microsoft.com/office/drawing/2014/main" id="{45CBBDD7-829D-4495-A498-FBC946C8157C}"/>
              </a:ext>
            </a:extLst>
          </p:cNvPr>
          <p:cNvSpPr/>
          <p:nvPr/>
        </p:nvSpPr>
        <p:spPr bwMode="auto">
          <a:xfrm>
            <a:off x="2501490" y="3879752"/>
            <a:ext cx="4141020" cy="504000"/>
          </a:xfrm>
          <a:prstGeom prst="roundRect">
            <a:avLst/>
          </a:prstGeom>
          <a:noFill/>
          <a:ln w="9525" cap="flat" cmpd="sng" algn="ctr">
            <a:solidFill>
              <a:schemeClr val="tx1">
                <a:lumMod val="50000"/>
                <a:lumOff val="50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s-ES_tradnl" sz="1000">
                <a:latin typeface="Arial" pitchFamily="-107" charset="0"/>
                <a:ea typeface="ＭＳ Ｐゴシック" pitchFamily="-107" charset="-128"/>
                <a:cs typeface="ＭＳ Ｐゴシック" pitchFamily="-107" charset="-128"/>
              </a:rPr>
              <a:t>Estos son los tres grandes desafíos a los que se enfrentar el sector energético y para alcanzarlos existen una serie de retos que serán la llave del éxito</a:t>
            </a:r>
            <a:endParaRPr kumimoji="0" lang="es-ES_tradnl" sz="1000" i="0" u="none" strike="noStrike" cap="none" normalizeH="0" baseline="0">
              <a:ln>
                <a:noFill/>
              </a:ln>
              <a:effectLst/>
              <a:latin typeface="Arial" pitchFamily="-107" charset="0"/>
              <a:ea typeface="ＭＳ Ｐゴシック" pitchFamily="-107" charset="-128"/>
              <a:cs typeface="ＭＳ Ｐゴシック" pitchFamily="-107" charset="-128"/>
            </a:endParaRPr>
          </a:p>
        </p:txBody>
      </p:sp>
      <p:grpSp>
        <p:nvGrpSpPr>
          <p:cNvPr id="14" name="Group 13">
            <a:extLst>
              <a:ext uri="{FF2B5EF4-FFF2-40B4-BE49-F238E27FC236}">
                <a16:creationId xmlns:a16="http://schemas.microsoft.com/office/drawing/2014/main" id="{55E6308C-B4B3-4A18-A34D-AC50AC6B879E}"/>
              </a:ext>
            </a:extLst>
          </p:cNvPr>
          <p:cNvGrpSpPr/>
          <p:nvPr/>
        </p:nvGrpSpPr>
        <p:grpSpPr>
          <a:xfrm>
            <a:off x="2015000" y="2013639"/>
            <a:ext cx="1620000" cy="2107180"/>
            <a:chOff x="2144256" y="2019797"/>
            <a:chExt cx="1620000" cy="2107180"/>
          </a:xfrm>
        </p:grpSpPr>
        <p:sp>
          <p:nvSpPr>
            <p:cNvPr id="145" name="Isosceles Triangle 144">
              <a:extLst>
                <a:ext uri="{FF2B5EF4-FFF2-40B4-BE49-F238E27FC236}">
                  <a16:creationId xmlns:a16="http://schemas.microsoft.com/office/drawing/2014/main" id="{133E7CED-FBCC-47BD-AD56-849529CB4BCF}"/>
                </a:ext>
              </a:extLst>
            </p:cNvPr>
            <p:cNvSpPr/>
            <p:nvPr/>
          </p:nvSpPr>
          <p:spPr bwMode="auto">
            <a:xfrm rot="10800000">
              <a:off x="2672476" y="2019797"/>
              <a:ext cx="563562" cy="200025"/>
            </a:xfrm>
            <a:prstGeom prst="triangle">
              <a:avLst/>
            </a:prstGeom>
            <a:solidFill>
              <a:srgbClr val="BFBF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46" name="Rectangle 145">
              <a:extLst>
                <a:ext uri="{FF2B5EF4-FFF2-40B4-BE49-F238E27FC236}">
                  <a16:creationId xmlns:a16="http://schemas.microsoft.com/office/drawing/2014/main" id="{AABFBAD3-EDC1-465E-9473-75B74880094A}"/>
                </a:ext>
              </a:extLst>
            </p:cNvPr>
            <p:cNvSpPr/>
            <p:nvPr/>
          </p:nvSpPr>
          <p:spPr bwMode="auto">
            <a:xfrm>
              <a:off x="2404058" y="2333146"/>
              <a:ext cx="1100396" cy="28042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effectLst/>
                  <a:latin typeface="Arial" pitchFamily="-107" charset="0"/>
                  <a:ea typeface="ＭＳ Ｐゴシック" pitchFamily="-107" charset="-128"/>
                  <a:cs typeface="ＭＳ Ｐゴシック" pitchFamily="-107" charset="-128"/>
                </a:rPr>
                <a:t>Seguridad energética</a:t>
              </a:r>
            </a:p>
          </p:txBody>
        </p:sp>
        <p:sp>
          <p:nvSpPr>
            <p:cNvPr id="134" name="Rectangle 133">
              <a:extLst>
                <a:ext uri="{FF2B5EF4-FFF2-40B4-BE49-F238E27FC236}">
                  <a16:creationId xmlns:a16="http://schemas.microsoft.com/office/drawing/2014/main" id="{2B3ACAEF-47FE-4ADF-A002-6BEE976D9E3B}"/>
                </a:ext>
              </a:extLst>
            </p:cNvPr>
            <p:cNvSpPr/>
            <p:nvPr/>
          </p:nvSpPr>
          <p:spPr bwMode="auto">
            <a:xfrm>
              <a:off x="2144256" y="2686977"/>
              <a:ext cx="1620000" cy="1440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000" i="0" u="none" strike="noStrike" cap="none" normalizeH="0" baseline="0">
                  <a:ln>
                    <a:noFill/>
                  </a:ln>
                  <a:effectLst/>
                  <a:latin typeface="Arial" pitchFamily="-107" charset="0"/>
                  <a:ea typeface="ＭＳ Ｐゴシック" pitchFamily="-107" charset="-128"/>
                  <a:cs typeface="ＭＳ Ｐゴシック" pitchFamily="-107" charset="-128"/>
                </a:rPr>
                <a:t>Necesidad de garantizar un suministro confiable de energía para satisfacer la demanda actual y futura</a:t>
              </a:r>
            </a:p>
          </p:txBody>
        </p:sp>
      </p:grpSp>
      <p:grpSp>
        <p:nvGrpSpPr>
          <p:cNvPr id="15" name="Group 14">
            <a:extLst>
              <a:ext uri="{FF2B5EF4-FFF2-40B4-BE49-F238E27FC236}">
                <a16:creationId xmlns:a16="http://schemas.microsoft.com/office/drawing/2014/main" id="{1C73E436-AF53-442F-B28C-B0E01609FCB3}"/>
              </a:ext>
            </a:extLst>
          </p:cNvPr>
          <p:cNvGrpSpPr/>
          <p:nvPr/>
        </p:nvGrpSpPr>
        <p:grpSpPr>
          <a:xfrm>
            <a:off x="3762000" y="2013639"/>
            <a:ext cx="1620000" cy="2115054"/>
            <a:chOff x="3854636" y="2019797"/>
            <a:chExt cx="1620000" cy="2115054"/>
          </a:xfrm>
        </p:grpSpPr>
        <p:sp>
          <p:nvSpPr>
            <p:cNvPr id="158" name="Isosceles Triangle 157">
              <a:extLst>
                <a:ext uri="{FF2B5EF4-FFF2-40B4-BE49-F238E27FC236}">
                  <a16:creationId xmlns:a16="http://schemas.microsoft.com/office/drawing/2014/main" id="{CC40B83B-CB3F-46A4-8CC5-7452C0E582B2}"/>
                </a:ext>
              </a:extLst>
            </p:cNvPr>
            <p:cNvSpPr/>
            <p:nvPr/>
          </p:nvSpPr>
          <p:spPr bwMode="auto">
            <a:xfrm rot="10800000">
              <a:off x="4382855" y="2019797"/>
              <a:ext cx="563562" cy="200025"/>
            </a:xfrm>
            <a:prstGeom prst="triangle">
              <a:avLst/>
            </a:prstGeom>
            <a:solidFill>
              <a:srgbClr val="BFBF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64" name="Rectangle 163">
              <a:extLst>
                <a:ext uri="{FF2B5EF4-FFF2-40B4-BE49-F238E27FC236}">
                  <a16:creationId xmlns:a16="http://schemas.microsoft.com/office/drawing/2014/main" id="{6B2CEEDB-90B1-41E1-89A4-15F4974CDCB5}"/>
                </a:ext>
              </a:extLst>
            </p:cNvPr>
            <p:cNvSpPr/>
            <p:nvPr/>
          </p:nvSpPr>
          <p:spPr bwMode="auto">
            <a:xfrm>
              <a:off x="4114438" y="2341018"/>
              <a:ext cx="1100396" cy="28042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effectLst/>
                  <a:latin typeface="Arial" pitchFamily="-107" charset="0"/>
                  <a:ea typeface="ＭＳ Ｐゴシック" pitchFamily="-107" charset="-128"/>
                  <a:cs typeface="ＭＳ Ｐゴシック" pitchFamily="-107" charset="-128"/>
                </a:rPr>
                <a:t>Sostenibilidad ambiental</a:t>
              </a:r>
            </a:p>
          </p:txBody>
        </p:sp>
        <p:sp>
          <p:nvSpPr>
            <p:cNvPr id="135" name="Rectangle 134">
              <a:extLst>
                <a:ext uri="{FF2B5EF4-FFF2-40B4-BE49-F238E27FC236}">
                  <a16:creationId xmlns:a16="http://schemas.microsoft.com/office/drawing/2014/main" id="{B36E4345-0349-48E3-B3E9-D3DD4DEB0BD2}"/>
                </a:ext>
              </a:extLst>
            </p:cNvPr>
            <p:cNvSpPr/>
            <p:nvPr/>
          </p:nvSpPr>
          <p:spPr bwMode="auto">
            <a:xfrm>
              <a:off x="3854636" y="2694851"/>
              <a:ext cx="1620000" cy="1440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14400" eaLnBrk="1" hangingPunct="1"/>
              <a:r>
                <a:rPr lang="es-ES_tradnl" sz="1000">
                  <a:latin typeface="Arial" pitchFamily="-107" charset="0"/>
                  <a:ea typeface="ＭＳ Ｐゴシック" pitchFamily="-107" charset="-128"/>
                </a:rPr>
                <a:t>Necesidad de reducir el impacto ambiental en la producción y consumo de energía</a:t>
              </a:r>
            </a:p>
          </p:txBody>
        </p:sp>
      </p:grpSp>
      <p:grpSp>
        <p:nvGrpSpPr>
          <p:cNvPr id="13" name="Group 12">
            <a:extLst>
              <a:ext uri="{FF2B5EF4-FFF2-40B4-BE49-F238E27FC236}">
                <a16:creationId xmlns:a16="http://schemas.microsoft.com/office/drawing/2014/main" id="{6E9AD1B1-DCE7-4263-B619-71206638426E}"/>
              </a:ext>
            </a:extLst>
          </p:cNvPr>
          <p:cNvGrpSpPr/>
          <p:nvPr/>
        </p:nvGrpSpPr>
        <p:grpSpPr>
          <a:xfrm>
            <a:off x="5509000" y="2013639"/>
            <a:ext cx="1620000" cy="2117725"/>
            <a:chOff x="5559745" y="2019797"/>
            <a:chExt cx="1620000" cy="2117725"/>
          </a:xfrm>
        </p:grpSpPr>
        <p:sp>
          <p:nvSpPr>
            <p:cNvPr id="159" name="Isosceles Triangle 158">
              <a:extLst>
                <a:ext uri="{FF2B5EF4-FFF2-40B4-BE49-F238E27FC236}">
                  <a16:creationId xmlns:a16="http://schemas.microsoft.com/office/drawing/2014/main" id="{CD00B7F1-100D-4CF6-827B-E788F331E9C5}"/>
                </a:ext>
              </a:extLst>
            </p:cNvPr>
            <p:cNvSpPr/>
            <p:nvPr/>
          </p:nvSpPr>
          <p:spPr bwMode="auto">
            <a:xfrm rot="10800000">
              <a:off x="6087964" y="2019797"/>
              <a:ext cx="563562" cy="200025"/>
            </a:xfrm>
            <a:prstGeom prst="triangle">
              <a:avLst/>
            </a:prstGeom>
            <a:solidFill>
              <a:srgbClr val="BFBFBF"/>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165" name="Rectangle 164">
              <a:extLst>
                <a:ext uri="{FF2B5EF4-FFF2-40B4-BE49-F238E27FC236}">
                  <a16:creationId xmlns:a16="http://schemas.microsoft.com/office/drawing/2014/main" id="{06FB939C-A975-47EA-8D92-F7F8EC32187C}"/>
                </a:ext>
              </a:extLst>
            </p:cNvPr>
            <p:cNvSpPr/>
            <p:nvPr/>
          </p:nvSpPr>
          <p:spPr bwMode="auto">
            <a:xfrm>
              <a:off x="5819547" y="2343689"/>
              <a:ext cx="1100396" cy="28042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s-ES_tradnl" sz="1000" b="1" i="0" u="none" strike="noStrike" cap="none" normalizeH="0" baseline="0">
                  <a:ln>
                    <a:noFill/>
                  </a:ln>
                  <a:effectLst/>
                  <a:latin typeface="Arial" pitchFamily="-107" charset="0"/>
                  <a:ea typeface="ＭＳ Ｐゴシック" pitchFamily="-107" charset="-128"/>
                  <a:cs typeface="ＭＳ Ｐゴシック" pitchFamily="-107" charset="-128"/>
                </a:rPr>
                <a:t>Accesibilidad económica</a:t>
              </a:r>
            </a:p>
          </p:txBody>
        </p:sp>
        <p:sp>
          <p:nvSpPr>
            <p:cNvPr id="136" name="Rectangle 135">
              <a:extLst>
                <a:ext uri="{FF2B5EF4-FFF2-40B4-BE49-F238E27FC236}">
                  <a16:creationId xmlns:a16="http://schemas.microsoft.com/office/drawing/2014/main" id="{C5586084-5889-4E54-A17F-32CFB5AE4A4B}"/>
                </a:ext>
              </a:extLst>
            </p:cNvPr>
            <p:cNvSpPr/>
            <p:nvPr/>
          </p:nvSpPr>
          <p:spPr bwMode="auto">
            <a:xfrm>
              <a:off x="5559745" y="2697522"/>
              <a:ext cx="1620000" cy="1440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14400" eaLnBrk="1" hangingPunct="1"/>
              <a:r>
                <a:rPr lang="es-ES_tradnl" sz="1000">
                  <a:latin typeface="Arial" pitchFamily="-107" charset="0"/>
                  <a:ea typeface="ＭＳ Ｐゴシック" pitchFamily="-107" charset="-128"/>
                </a:rPr>
                <a:t>Necesidad e importancia de garantizar que la energía será asequible tanto a las personas como empresas</a:t>
              </a:r>
            </a:p>
          </p:txBody>
        </p:sp>
      </p:grpSp>
    </p:spTree>
    <p:extLst>
      <p:ext uri="{BB962C8B-B14F-4D97-AF65-F5344CB8AC3E}">
        <p14:creationId xmlns:p14="http://schemas.microsoft.com/office/powerpoint/2010/main" val="3637266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Objeto 32" hidden="1"/>
          <p:cNvGraphicFramePr>
            <a:graphicFrameLocks noChangeAspect="1"/>
          </p:cNvGraphicFramePr>
          <p:nvPr>
            <p:custDataLst>
              <p:tags r:id="rId1"/>
            </p:custDataLst>
            <p:extLst>
              <p:ext uri="{D42A27DB-BD31-4B8C-83A1-F6EECF244321}">
                <p14:modId xmlns:p14="http://schemas.microsoft.com/office/powerpoint/2010/main" val="414241268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3" imgW="425" imgH="424" progId="TCLayout.ActiveDocument.1">
                  <p:embed/>
                </p:oleObj>
              </mc:Choice>
              <mc:Fallback>
                <p:oleObj name="Diapositiva de think-cell" r:id="rId3" imgW="425" imgH="424" progId="TCLayout.ActiveDocument.1">
                  <p:embed/>
                  <p:pic>
                    <p:nvPicPr>
                      <p:cNvPr id="8194" name="Objeto 3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76" name="Rectángulo 46">
            <a:extLst>
              <a:ext uri="{FF2B5EF4-FFF2-40B4-BE49-F238E27FC236}">
                <a16:creationId xmlns:a16="http://schemas.microsoft.com/office/drawing/2014/main" id="{4F92BC2A-C9B1-4722-8729-32F0B46BA063}"/>
              </a:ext>
            </a:extLst>
          </p:cNvPr>
          <p:cNvSpPr>
            <a:spLocks noChangeArrowheads="1"/>
          </p:cNvSpPr>
          <p:nvPr/>
        </p:nvSpPr>
        <p:spPr bwMode="auto">
          <a:xfrm>
            <a:off x="72000" y="4386921"/>
            <a:ext cx="9000000" cy="684000"/>
          </a:xfrm>
          <a:prstGeom prst="rect">
            <a:avLst/>
          </a:prstGeom>
          <a:solidFill>
            <a:srgbClr val="EFEFEF"/>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a:p>
        </p:txBody>
      </p:sp>
      <p:sp>
        <p:nvSpPr>
          <p:cNvPr id="2" name="Slide Number Placeholder 1">
            <a:extLst>
              <a:ext uri="{FF2B5EF4-FFF2-40B4-BE49-F238E27FC236}">
                <a16:creationId xmlns:a16="http://schemas.microsoft.com/office/drawing/2014/main" id="{9A5F0180-A52F-400C-B05A-409AA5B68E16}"/>
              </a:ext>
            </a:extLst>
          </p:cNvPr>
          <p:cNvSpPr>
            <a:spLocks noGrp="1"/>
          </p:cNvSpPr>
          <p:nvPr>
            <p:ph type="sldNum" sz="quarter" idx="12"/>
          </p:nvPr>
        </p:nvSpPr>
        <p:spPr/>
        <p:txBody>
          <a:bodyPr/>
          <a:lstStyle/>
          <a:p>
            <a:pPr>
              <a:defRPr/>
            </a:pPr>
            <a:fld id="{B168D99D-E240-4725-A941-467C0249495E}" type="slidenum">
              <a:rPr lang="es-ES_tradnl" altLang="es-ES" smtClean="0"/>
              <a:pPr>
                <a:defRPr/>
              </a:pPr>
              <a:t>6</a:t>
            </a:fld>
            <a:endParaRPr lang="es-ES_tradnl" altLang="es-ES"/>
          </a:p>
        </p:txBody>
      </p:sp>
      <p:sp>
        <p:nvSpPr>
          <p:cNvPr id="8196" name="Título 1"/>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Retos</a:t>
            </a:r>
          </a:p>
        </p:txBody>
      </p:sp>
      <p:sp>
        <p:nvSpPr>
          <p:cNvPr id="36" name="Arc 35">
            <a:extLst>
              <a:ext uri="{FF2B5EF4-FFF2-40B4-BE49-F238E27FC236}">
                <a16:creationId xmlns:a16="http://schemas.microsoft.com/office/drawing/2014/main" id="{329DFC5B-6B48-4D2A-8844-C0B1273B5EA4}"/>
              </a:ext>
            </a:extLst>
          </p:cNvPr>
          <p:cNvSpPr/>
          <p:nvPr/>
        </p:nvSpPr>
        <p:spPr bwMode="auto">
          <a:xfrm rot="10800000">
            <a:off x="2484152" y="1347614"/>
            <a:ext cx="3456000" cy="3456000"/>
          </a:xfrm>
          <a:prstGeom prst="arc">
            <a:avLst>
              <a:gd name="adj1" fmla="val 16965659"/>
              <a:gd name="adj2" fmla="val 5435218"/>
            </a:avLst>
          </a:prstGeom>
          <a:noFill/>
          <a:ln w="76200" cap="rnd" cmpd="sng" algn="ctr">
            <a:solidFill>
              <a:srgbClr val="BFBFB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grpSp>
        <p:nvGrpSpPr>
          <p:cNvPr id="37" name="Group 36">
            <a:extLst>
              <a:ext uri="{FF2B5EF4-FFF2-40B4-BE49-F238E27FC236}">
                <a16:creationId xmlns:a16="http://schemas.microsoft.com/office/drawing/2014/main" id="{41EF19A1-18B7-43BD-BF93-861E6564FC0E}"/>
              </a:ext>
            </a:extLst>
          </p:cNvPr>
          <p:cNvGrpSpPr/>
          <p:nvPr/>
        </p:nvGrpSpPr>
        <p:grpSpPr>
          <a:xfrm>
            <a:off x="72000" y="1902704"/>
            <a:ext cx="9000000" cy="720000"/>
            <a:chOff x="72000" y="1851750"/>
            <a:chExt cx="9000000" cy="720000"/>
          </a:xfrm>
        </p:grpSpPr>
        <p:sp>
          <p:nvSpPr>
            <p:cNvPr id="38" name="Rectángulo 7">
              <a:extLst>
                <a:ext uri="{FF2B5EF4-FFF2-40B4-BE49-F238E27FC236}">
                  <a16:creationId xmlns:a16="http://schemas.microsoft.com/office/drawing/2014/main" id="{D80EFB74-8BD1-4A12-BFEC-420005B30EAD}"/>
                </a:ext>
              </a:extLst>
            </p:cNvPr>
            <p:cNvSpPr>
              <a:spLocks noChangeArrowheads="1"/>
            </p:cNvSpPr>
            <p:nvPr/>
          </p:nvSpPr>
          <p:spPr bwMode="auto">
            <a:xfrm>
              <a:off x="72000" y="1851750"/>
              <a:ext cx="9000000" cy="720000"/>
            </a:xfrm>
            <a:prstGeom prst="rect">
              <a:avLst/>
            </a:prstGeom>
            <a:solidFill>
              <a:srgbClr val="C25C45">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1000">
                <a:cs typeface="Arial" panose="020B0604020202020204" pitchFamily="34" charset="0"/>
              </a:endParaRPr>
            </a:p>
          </p:txBody>
        </p:sp>
        <p:grpSp>
          <p:nvGrpSpPr>
            <p:cNvPr id="39" name="Group 38">
              <a:extLst>
                <a:ext uri="{FF2B5EF4-FFF2-40B4-BE49-F238E27FC236}">
                  <a16:creationId xmlns:a16="http://schemas.microsoft.com/office/drawing/2014/main" id="{1A59F035-0802-42F6-B1CC-A42CD3F56E19}"/>
                </a:ext>
              </a:extLst>
            </p:cNvPr>
            <p:cNvGrpSpPr/>
            <p:nvPr/>
          </p:nvGrpSpPr>
          <p:grpSpPr>
            <a:xfrm>
              <a:off x="2430276" y="1884725"/>
              <a:ext cx="646113" cy="654050"/>
              <a:chOff x="2962276" y="2163764"/>
              <a:chExt cx="646113" cy="654050"/>
            </a:xfrm>
          </p:grpSpPr>
          <p:sp>
            <p:nvSpPr>
              <p:cNvPr id="42" name="Oval 12">
                <a:extLst>
                  <a:ext uri="{FF2B5EF4-FFF2-40B4-BE49-F238E27FC236}">
                    <a16:creationId xmlns:a16="http://schemas.microsoft.com/office/drawing/2014/main" id="{B789374B-5093-417D-BC9A-EABAF04D0118}"/>
                  </a:ext>
                </a:extLst>
              </p:cNvPr>
              <p:cNvSpPr>
                <a:spLocks noChangeArrowheads="1"/>
              </p:cNvSpPr>
              <p:nvPr/>
            </p:nvSpPr>
            <p:spPr bwMode="auto">
              <a:xfrm>
                <a:off x="2962276" y="2163764"/>
                <a:ext cx="646113" cy="654050"/>
              </a:xfrm>
              <a:prstGeom prst="ellipse">
                <a:avLst/>
              </a:prstGeom>
              <a:solidFill>
                <a:srgbClr val="CA6048"/>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44" name="Oval 11">
                <a:extLst>
                  <a:ext uri="{FF2B5EF4-FFF2-40B4-BE49-F238E27FC236}">
                    <a16:creationId xmlns:a16="http://schemas.microsoft.com/office/drawing/2014/main" id="{E823741E-113A-452D-84D1-771727400A55}"/>
                  </a:ext>
                </a:extLst>
              </p:cNvPr>
              <p:cNvSpPr>
                <a:spLocks noChangeArrowheads="1"/>
              </p:cNvSpPr>
              <p:nvPr/>
            </p:nvSpPr>
            <p:spPr bwMode="auto">
              <a:xfrm>
                <a:off x="3044827" y="2247901"/>
                <a:ext cx="481013" cy="485775"/>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45" name="Imagen 33">
                <a:extLst>
                  <a:ext uri="{FF2B5EF4-FFF2-40B4-BE49-F238E27FC236}">
                    <a16:creationId xmlns:a16="http://schemas.microsoft.com/office/drawing/2014/main" id="{547DAC59-46F1-44CA-B269-5C9F5CF7685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101069" y="2331470"/>
                <a:ext cx="358048" cy="3186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40" name="CuadroTexto 34">
              <a:extLst>
                <a:ext uri="{FF2B5EF4-FFF2-40B4-BE49-F238E27FC236}">
                  <a16:creationId xmlns:a16="http://schemas.microsoft.com/office/drawing/2014/main" id="{F8A02BFD-5486-49D4-B468-6398DE6047E9}"/>
                </a:ext>
              </a:extLst>
            </p:cNvPr>
            <p:cNvSpPr txBox="1"/>
            <p:nvPr/>
          </p:nvSpPr>
          <p:spPr bwMode="auto">
            <a:xfrm>
              <a:off x="250824" y="1934751"/>
              <a:ext cx="2232944" cy="553998"/>
            </a:xfrm>
            <a:prstGeom prst="rect">
              <a:avLst/>
            </a:prstGeom>
            <a:noFill/>
          </p:spPr>
          <p:txBody>
            <a:bodyPr wrap="square">
              <a:spAutoFit/>
            </a:bodyPr>
            <a:lstStyle/>
            <a:p>
              <a:pPr>
                <a:defRPr/>
              </a:pPr>
              <a:r>
                <a:rPr lang="es-ES" sz="1000" b="1">
                  <a:solidFill>
                    <a:srgbClr val="C85F47"/>
                  </a:solidFill>
                  <a:cs typeface="Arial" panose="020B0604020202020204" pitchFamily="34" charset="0"/>
                </a:rPr>
                <a:t>Desarrollo de nuevas fórmulas de coordinación entre los diferentes</a:t>
              </a:r>
            </a:p>
            <a:p>
              <a:pPr>
                <a:defRPr/>
              </a:pPr>
              <a:r>
                <a:rPr lang="es-ES" sz="1000" b="1">
                  <a:solidFill>
                    <a:srgbClr val="C85F47"/>
                  </a:solidFill>
                  <a:cs typeface="Arial" panose="020B0604020202020204" pitchFamily="34" charset="0"/>
                </a:rPr>
                <a:t>agentes de la cadena de valor</a:t>
              </a:r>
              <a:endParaRPr lang="es-ES_tradnl" sz="1000" b="1">
                <a:solidFill>
                  <a:srgbClr val="C85F47"/>
                </a:solidFill>
                <a:cs typeface="Arial" panose="020B0604020202020204" pitchFamily="34" charset="0"/>
              </a:endParaRPr>
            </a:p>
          </p:txBody>
        </p:sp>
        <p:sp>
          <p:nvSpPr>
            <p:cNvPr id="41" name="CuadroTexto 35">
              <a:extLst>
                <a:ext uri="{FF2B5EF4-FFF2-40B4-BE49-F238E27FC236}">
                  <a16:creationId xmlns:a16="http://schemas.microsoft.com/office/drawing/2014/main" id="{9951D128-D3DF-418F-B3A0-50813015FAF7}"/>
                </a:ext>
              </a:extLst>
            </p:cNvPr>
            <p:cNvSpPr txBox="1">
              <a:spLocks noChangeArrowheads="1"/>
            </p:cNvSpPr>
            <p:nvPr/>
          </p:nvSpPr>
          <p:spPr bwMode="auto">
            <a:xfrm>
              <a:off x="3275856" y="1934751"/>
              <a:ext cx="561732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es-ES" altLang="es-ES" sz="1000">
                  <a:cs typeface="Arial" panose="020B0604020202020204" pitchFamily="34" charset="0"/>
                </a:rPr>
                <a:t>El desarrollo tecnológico habilitará la entrada de nuevos agentes, como los “</a:t>
              </a:r>
              <a:r>
                <a:rPr lang="es-ES" altLang="es-ES" sz="1000" err="1">
                  <a:cs typeface="Arial" panose="020B0604020202020204" pitchFamily="34" charset="0"/>
                </a:rPr>
                <a:t>prosumers</a:t>
              </a:r>
              <a:r>
                <a:rPr lang="es-ES" altLang="es-ES" sz="1000">
                  <a:cs typeface="Arial" panose="020B0604020202020204" pitchFamily="34" charset="0"/>
                </a:rPr>
                <a:t>” o agregadores, lo cual hace necesario el diseño de una comunicación fluida y coordinada entre todos los agentes de la cadena de valor energética.</a:t>
              </a:r>
              <a:endParaRPr lang="es-ES_tradnl" altLang="es-ES" sz="1000">
                <a:cs typeface="Arial" panose="020B0604020202020204" pitchFamily="34" charset="0"/>
              </a:endParaRPr>
            </a:p>
          </p:txBody>
        </p:sp>
      </p:grpSp>
      <p:grpSp>
        <p:nvGrpSpPr>
          <p:cNvPr id="46" name="Group 45">
            <a:extLst>
              <a:ext uri="{FF2B5EF4-FFF2-40B4-BE49-F238E27FC236}">
                <a16:creationId xmlns:a16="http://schemas.microsoft.com/office/drawing/2014/main" id="{FDAC4F76-7218-4DB6-AA02-2ACE33C7738F}"/>
              </a:ext>
            </a:extLst>
          </p:cNvPr>
          <p:cNvGrpSpPr/>
          <p:nvPr/>
        </p:nvGrpSpPr>
        <p:grpSpPr>
          <a:xfrm>
            <a:off x="72000" y="2761837"/>
            <a:ext cx="9000000" cy="650875"/>
            <a:chOff x="72000" y="2728123"/>
            <a:chExt cx="9000000" cy="650875"/>
          </a:xfrm>
        </p:grpSpPr>
        <p:sp>
          <p:nvSpPr>
            <p:cNvPr id="47" name="Rectángulo 43">
              <a:extLst>
                <a:ext uri="{FF2B5EF4-FFF2-40B4-BE49-F238E27FC236}">
                  <a16:creationId xmlns:a16="http://schemas.microsoft.com/office/drawing/2014/main" id="{A22C879C-BC02-4138-A1F0-B5F00BBDB35A}"/>
                </a:ext>
              </a:extLst>
            </p:cNvPr>
            <p:cNvSpPr>
              <a:spLocks noChangeArrowheads="1"/>
            </p:cNvSpPr>
            <p:nvPr/>
          </p:nvSpPr>
          <p:spPr bwMode="auto">
            <a:xfrm>
              <a:off x="72000" y="2729560"/>
              <a:ext cx="9000000" cy="648000"/>
            </a:xfrm>
            <a:prstGeom prst="rect">
              <a:avLst/>
            </a:prstGeom>
            <a:solidFill>
              <a:srgbClr val="C25C45">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1000">
                <a:cs typeface="Arial" panose="020B0604020202020204" pitchFamily="34" charset="0"/>
              </a:endParaRPr>
            </a:p>
          </p:txBody>
        </p:sp>
        <p:grpSp>
          <p:nvGrpSpPr>
            <p:cNvPr id="48" name="Grupo 21">
              <a:extLst>
                <a:ext uri="{FF2B5EF4-FFF2-40B4-BE49-F238E27FC236}">
                  <a16:creationId xmlns:a16="http://schemas.microsoft.com/office/drawing/2014/main" id="{39745FB4-6D15-43B5-A0CF-3488BEF6C81C}"/>
                </a:ext>
              </a:extLst>
            </p:cNvPr>
            <p:cNvGrpSpPr>
              <a:grpSpLocks/>
            </p:cNvGrpSpPr>
            <p:nvPr/>
          </p:nvGrpSpPr>
          <p:grpSpPr bwMode="auto">
            <a:xfrm>
              <a:off x="2123728" y="2728123"/>
              <a:ext cx="644525" cy="650875"/>
              <a:chOff x="2380206" y="2648846"/>
              <a:chExt cx="779884" cy="787592"/>
            </a:xfrm>
          </p:grpSpPr>
          <p:sp>
            <p:nvSpPr>
              <p:cNvPr id="55" name="Oval 10">
                <a:extLst>
                  <a:ext uri="{FF2B5EF4-FFF2-40B4-BE49-F238E27FC236}">
                    <a16:creationId xmlns:a16="http://schemas.microsoft.com/office/drawing/2014/main" id="{7FC1AE12-1DF5-4FE0-8B4E-D7B286CC880D}"/>
                  </a:ext>
                </a:extLst>
              </p:cNvPr>
              <p:cNvSpPr>
                <a:spLocks noChangeArrowheads="1"/>
              </p:cNvSpPr>
              <p:nvPr/>
            </p:nvSpPr>
            <p:spPr bwMode="auto">
              <a:xfrm>
                <a:off x="2380206" y="2648846"/>
                <a:ext cx="779884" cy="787592"/>
              </a:xfrm>
              <a:prstGeom prst="ellipse">
                <a:avLst/>
              </a:prstGeom>
              <a:solidFill>
                <a:srgbClr val="CA6048"/>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56" name="Oval 9">
                <a:extLst>
                  <a:ext uri="{FF2B5EF4-FFF2-40B4-BE49-F238E27FC236}">
                    <a16:creationId xmlns:a16="http://schemas.microsoft.com/office/drawing/2014/main" id="{2729389B-2868-4B1D-ADBB-0ACE328C46DD}"/>
                  </a:ext>
                </a:extLst>
              </p:cNvPr>
              <p:cNvSpPr>
                <a:spLocks noChangeArrowheads="1"/>
              </p:cNvSpPr>
              <p:nvPr/>
            </p:nvSpPr>
            <p:spPr bwMode="auto">
              <a:xfrm>
                <a:off x="2478171" y="2750656"/>
                <a:ext cx="583952" cy="583971"/>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57" name="Imagen 4">
                <a:extLst>
                  <a:ext uri="{FF2B5EF4-FFF2-40B4-BE49-F238E27FC236}">
                    <a16:creationId xmlns:a16="http://schemas.microsoft.com/office/drawing/2014/main" id="{D40BE10F-F6CE-41B8-BF73-B17A8C50537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85924" y="2856508"/>
                <a:ext cx="379344" cy="385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1" name="CuadroTexto 142">
              <a:extLst>
                <a:ext uri="{FF2B5EF4-FFF2-40B4-BE49-F238E27FC236}">
                  <a16:creationId xmlns:a16="http://schemas.microsoft.com/office/drawing/2014/main" id="{50B1970D-BC31-43A2-9BBE-48D428CEEAD5}"/>
                </a:ext>
              </a:extLst>
            </p:cNvPr>
            <p:cNvSpPr txBox="1"/>
            <p:nvPr/>
          </p:nvSpPr>
          <p:spPr bwMode="auto">
            <a:xfrm>
              <a:off x="250824" y="2776561"/>
              <a:ext cx="1827295" cy="553998"/>
            </a:xfrm>
            <a:prstGeom prst="rect">
              <a:avLst/>
            </a:prstGeom>
            <a:noFill/>
          </p:spPr>
          <p:txBody>
            <a:bodyPr wrap="square">
              <a:spAutoFit/>
            </a:bodyPr>
            <a:lstStyle>
              <a:defPPr>
                <a:defRPr lang="es-ES_tradnl"/>
              </a:defPPr>
              <a:lvl1pPr>
                <a:defRPr sz="1050" b="1">
                  <a:solidFill>
                    <a:srgbClr val="C85F47"/>
                  </a:solidFill>
                  <a:latin typeface="Helvetica" panose="020B0604020202020204" pitchFamily="34" charset="0"/>
                  <a:cs typeface="Helvetica" panose="020B0604020202020204" pitchFamily="34" charset="0"/>
                </a:defRPr>
              </a:lvl1pPr>
            </a:lstStyle>
            <a:p>
              <a:pPr>
                <a:defRPr/>
              </a:pPr>
              <a:r>
                <a:rPr lang="es-ES" sz="1000">
                  <a:latin typeface="Arial" panose="020B0604020202020204" pitchFamily="34" charset="0"/>
                  <a:cs typeface="Arial" panose="020B0604020202020204" pitchFamily="34" charset="0"/>
                </a:rPr>
                <a:t>Maximizar la capacidad de integración de recursos distribuidos</a:t>
              </a:r>
              <a:endParaRPr lang="es-ES_tradnl" sz="1000">
                <a:latin typeface="Arial" panose="020B0604020202020204" pitchFamily="34" charset="0"/>
                <a:cs typeface="Arial" panose="020B0604020202020204" pitchFamily="34" charset="0"/>
              </a:endParaRPr>
            </a:p>
          </p:txBody>
        </p:sp>
        <p:sp>
          <p:nvSpPr>
            <p:cNvPr id="52" name="CuadroTexto 41">
              <a:extLst>
                <a:ext uri="{FF2B5EF4-FFF2-40B4-BE49-F238E27FC236}">
                  <a16:creationId xmlns:a16="http://schemas.microsoft.com/office/drawing/2014/main" id="{FE377E46-9511-4D0A-96ED-0BEABAE6E7C6}"/>
                </a:ext>
              </a:extLst>
            </p:cNvPr>
            <p:cNvSpPr txBox="1">
              <a:spLocks noChangeArrowheads="1"/>
            </p:cNvSpPr>
            <p:nvPr/>
          </p:nvSpPr>
          <p:spPr bwMode="auto">
            <a:xfrm>
              <a:off x="2993840" y="2853505"/>
              <a:ext cx="5899336"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es-ES" altLang="es-ES" sz="1000">
                  <a:cs typeface="Arial" panose="020B0604020202020204" pitchFamily="34" charset="0"/>
                </a:rPr>
                <a:t>Desarrollar las capacidades técnicas y fomentar la comunicación entre</a:t>
              </a:r>
            </a:p>
            <a:p>
              <a:pPr algn="just"/>
              <a:r>
                <a:rPr lang="es-ES" altLang="es-ES" sz="1000">
                  <a:cs typeface="Arial" panose="020B0604020202020204" pitchFamily="34" charset="0"/>
                </a:rPr>
                <a:t>los propietarios de los activos y los gestores de su operación y mantenimiento en la red.</a:t>
              </a:r>
              <a:endParaRPr lang="es-ES_tradnl" altLang="es-ES" sz="1000">
                <a:cs typeface="Arial" panose="020B0604020202020204" pitchFamily="34" charset="0"/>
              </a:endParaRPr>
            </a:p>
          </p:txBody>
        </p:sp>
      </p:grpSp>
      <p:grpSp>
        <p:nvGrpSpPr>
          <p:cNvPr id="58" name="Group 57">
            <a:extLst>
              <a:ext uri="{FF2B5EF4-FFF2-40B4-BE49-F238E27FC236}">
                <a16:creationId xmlns:a16="http://schemas.microsoft.com/office/drawing/2014/main" id="{DDACB5C2-1DC6-4478-BC99-4652ED7BE343}"/>
              </a:ext>
            </a:extLst>
          </p:cNvPr>
          <p:cNvGrpSpPr/>
          <p:nvPr/>
        </p:nvGrpSpPr>
        <p:grpSpPr>
          <a:xfrm>
            <a:off x="72000" y="3551845"/>
            <a:ext cx="9000000" cy="684000"/>
            <a:chOff x="72000" y="3507854"/>
            <a:chExt cx="9000000" cy="684000"/>
          </a:xfrm>
        </p:grpSpPr>
        <p:sp>
          <p:nvSpPr>
            <p:cNvPr id="59" name="Rectángulo 44">
              <a:extLst>
                <a:ext uri="{FF2B5EF4-FFF2-40B4-BE49-F238E27FC236}">
                  <a16:creationId xmlns:a16="http://schemas.microsoft.com/office/drawing/2014/main" id="{B19A7EF5-B4C0-433E-ABED-245646B5E9C9}"/>
                </a:ext>
              </a:extLst>
            </p:cNvPr>
            <p:cNvSpPr>
              <a:spLocks noChangeArrowheads="1"/>
            </p:cNvSpPr>
            <p:nvPr/>
          </p:nvSpPr>
          <p:spPr bwMode="auto">
            <a:xfrm>
              <a:off x="72000" y="3507854"/>
              <a:ext cx="9000000" cy="684000"/>
            </a:xfrm>
            <a:prstGeom prst="rect">
              <a:avLst/>
            </a:prstGeom>
            <a:solidFill>
              <a:srgbClr val="C25C45">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1000">
                <a:cs typeface="Arial" panose="020B0604020202020204" pitchFamily="34" charset="0"/>
              </a:endParaRPr>
            </a:p>
          </p:txBody>
        </p:sp>
        <p:grpSp>
          <p:nvGrpSpPr>
            <p:cNvPr id="60" name="Group 59">
              <a:extLst>
                <a:ext uri="{FF2B5EF4-FFF2-40B4-BE49-F238E27FC236}">
                  <a16:creationId xmlns:a16="http://schemas.microsoft.com/office/drawing/2014/main" id="{1354F899-14C1-481C-86F9-8C69A3759965}"/>
                </a:ext>
              </a:extLst>
            </p:cNvPr>
            <p:cNvGrpSpPr/>
            <p:nvPr/>
          </p:nvGrpSpPr>
          <p:grpSpPr>
            <a:xfrm>
              <a:off x="2430276" y="3524417"/>
              <a:ext cx="644525" cy="650875"/>
              <a:chOff x="3311525" y="4067175"/>
              <a:chExt cx="644525" cy="650875"/>
            </a:xfrm>
          </p:grpSpPr>
          <p:sp>
            <p:nvSpPr>
              <p:cNvPr id="63" name="Oval 6">
                <a:extLst>
                  <a:ext uri="{FF2B5EF4-FFF2-40B4-BE49-F238E27FC236}">
                    <a16:creationId xmlns:a16="http://schemas.microsoft.com/office/drawing/2014/main" id="{7A475987-21B1-4435-978C-5A4718CAB124}"/>
                  </a:ext>
                </a:extLst>
              </p:cNvPr>
              <p:cNvSpPr>
                <a:spLocks noChangeArrowheads="1"/>
              </p:cNvSpPr>
              <p:nvPr/>
            </p:nvSpPr>
            <p:spPr bwMode="auto">
              <a:xfrm>
                <a:off x="3311525" y="4067175"/>
                <a:ext cx="644525" cy="650875"/>
              </a:xfrm>
              <a:prstGeom prst="ellipse">
                <a:avLst/>
              </a:prstGeom>
              <a:solidFill>
                <a:srgbClr val="CA6048"/>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64" name="Oval 5">
                <a:extLst>
                  <a:ext uri="{FF2B5EF4-FFF2-40B4-BE49-F238E27FC236}">
                    <a16:creationId xmlns:a16="http://schemas.microsoft.com/office/drawing/2014/main" id="{A3FAF404-B37F-4211-9721-A7FBCD7EA7A7}"/>
                  </a:ext>
                </a:extLst>
              </p:cNvPr>
              <p:cNvSpPr>
                <a:spLocks noChangeArrowheads="1"/>
              </p:cNvSpPr>
              <p:nvPr/>
            </p:nvSpPr>
            <p:spPr bwMode="auto">
              <a:xfrm>
                <a:off x="3394075" y="4151313"/>
                <a:ext cx="479425" cy="482600"/>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67" name="Imagen 3">
                <a:extLst>
                  <a:ext uri="{FF2B5EF4-FFF2-40B4-BE49-F238E27FC236}">
                    <a16:creationId xmlns:a16="http://schemas.microsoft.com/office/drawing/2014/main" id="{89A1CAA4-CC91-4B72-9637-FBCBCA7233D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494915" y="4257123"/>
                <a:ext cx="299058" cy="270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61" name="CuadroTexto 137">
              <a:extLst>
                <a:ext uri="{FF2B5EF4-FFF2-40B4-BE49-F238E27FC236}">
                  <a16:creationId xmlns:a16="http://schemas.microsoft.com/office/drawing/2014/main" id="{B9CA833C-474A-4F4B-8B8F-C074F6DD7C5D}"/>
                </a:ext>
              </a:extLst>
            </p:cNvPr>
            <p:cNvSpPr txBox="1"/>
            <p:nvPr/>
          </p:nvSpPr>
          <p:spPr bwMode="auto">
            <a:xfrm>
              <a:off x="420776" y="3572855"/>
              <a:ext cx="1872966" cy="553998"/>
            </a:xfrm>
            <a:prstGeom prst="rect">
              <a:avLst/>
            </a:prstGeom>
            <a:noFill/>
          </p:spPr>
          <p:txBody>
            <a:bodyPr wrap="square">
              <a:spAutoFit/>
            </a:bodyPr>
            <a:lstStyle>
              <a:defPPr>
                <a:defRPr lang="es-ES_tradnl"/>
              </a:defPPr>
              <a:lvl1pPr>
                <a:defRPr sz="1050" b="1">
                  <a:solidFill>
                    <a:srgbClr val="C85F47"/>
                  </a:solidFill>
                  <a:latin typeface="Helvetica" panose="020B0604020202020204" pitchFamily="34" charset="0"/>
                  <a:cs typeface="Helvetica" panose="020B0604020202020204" pitchFamily="34" charset="0"/>
                </a:defRPr>
              </a:lvl1pPr>
            </a:lstStyle>
            <a:p>
              <a:pPr>
                <a:defRPr/>
              </a:pPr>
              <a:r>
                <a:rPr lang="es-ES" sz="1000">
                  <a:latin typeface="Arial" panose="020B0604020202020204" pitchFamily="34" charset="0"/>
                  <a:cs typeface="Arial" panose="020B0604020202020204" pitchFamily="34" charset="0"/>
                </a:rPr>
                <a:t>Digitalización de la operación y los servicios de la red eléctrica</a:t>
              </a:r>
              <a:endParaRPr lang="es-ES_tradnl" sz="1000">
                <a:latin typeface="Arial" panose="020B0604020202020204" pitchFamily="34" charset="0"/>
                <a:cs typeface="Arial" panose="020B0604020202020204" pitchFamily="34" charset="0"/>
              </a:endParaRPr>
            </a:p>
          </p:txBody>
        </p:sp>
        <p:sp>
          <p:nvSpPr>
            <p:cNvPr id="62" name="CuadroTexto 42">
              <a:extLst>
                <a:ext uri="{FF2B5EF4-FFF2-40B4-BE49-F238E27FC236}">
                  <a16:creationId xmlns:a16="http://schemas.microsoft.com/office/drawing/2014/main" id="{77F4F01B-7AE4-4478-BEEB-94A695E48867}"/>
                </a:ext>
              </a:extLst>
            </p:cNvPr>
            <p:cNvSpPr txBox="1"/>
            <p:nvPr/>
          </p:nvSpPr>
          <p:spPr bwMode="auto">
            <a:xfrm>
              <a:off x="3275856" y="3572855"/>
              <a:ext cx="5617320" cy="553998"/>
            </a:xfrm>
            <a:prstGeom prst="rect">
              <a:avLst/>
            </a:prstGeom>
            <a:noFill/>
          </p:spPr>
          <p:txBody>
            <a:bodyPr wrap="square">
              <a:spAutoFit/>
            </a:bodyPr>
            <a:lstStyle/>
            <a:p>
              <a:pPr algn="just">
                <a:defRPr/>
              </a:pPr>
              <a:r>
                <a:rPr lang="es-ES" sz="1000">
                  <a:cs typeface="Arial" panose="020B0604020202020204" pitchFamily="34" charset="0"/>
                </a:rPr>
                <a:t>Las redes incorporarán los elementos tecnológicos presentes y futuros, que permitan:</a:t>
              </a:r>
            </a:p>
            <a:p>
              <a:pPr marL="171450" indent="-171450" algn="just">
                <a:buFont typeface="Arial" panose="020B0604020202020204" pitchFamily="34" charset="0"/>
                <a:buChar char="•"/>
                <a:defRPr/>
              </a:pPr>
              <a:r>
                <a:rPr lang="es-ES" sz="1000">
                  <a:cs typeface="Arial" panose="020B0604020202020204" pitchFamily="34" charset="0"/>
                </a:rPr>
                <a:t>Digitalizar la planificación, control y operación de la red eléctrica.</a:t>
              </a:r>
            </a:p>
            <a:p>
              <a:pPr marL="171450" indent="-171450">
                <a:buFont typeface="Arial" panose="020B0604020202020204" pitchFamily="34" charset="0"/>
                <a:buChar char="•"/>
                <a:defRPr/>
              </a:pPr>
              <a:r>
                <a:rPr lang="es-ES" sz="1000">
                  <a:cs typeface="Arial" panose="020B0604020202020204" pitchFamily="34" charset="0"/>
                </a:rPr>
                <a:t>Digitalizar la interacción con los </a:t>
              </a:r>
              <a:r>
                <a:rPr lang="es-ES_tradnl" sz="1000">
                  <a:cs typeface="Arial" panose="020B0604020202020204" pitchFamily="34" charset="0"/>
                </a:rPr>
                <a:t>usuarios de red.</a:t>
              </a:r>
            </a:p>
          </p:txBody>
        </p:sp>
      </p:grpSp>
      <p:grpSp>
        <p:nvGrpSpPr>
          <p:cNvPr id="68" name="Group 67">
            <a:extLst>
              <a:ext uri="{FF2B5EF4-FFF2-40B4-BE49-F238E27FC236}">
                <a16:creationId xmlns:a16="http://schemas.microsoft.com/office/drawing/2014/main" id="{0C19964A-A816-4F2C-9D83-6DB454C3B98D}"/>
              </a:ext>
            </a:extLst>
          </p:cNvPr>
          <p:cNvGrpSpPr/>
          <p:nvPr/>
        </p:nvGrpSpPr>
        <p:grpSpPr>
          <a:xfrm>
            <a:off x="72000" y="1107933"/>
            <a:ext cx="9000000" cy="655638"/>
            <a:chOff x="72000" y="1107933"/>
            <a:chExt cx="9000000" cy="655638"/>
          </a:xfrm>
        </p:grpSpPr>
        <p:sp>
          <p:nvSpPr>
            <p:cNvPr id="69" name="Rectángulo 46">
              <a:extLst>
                <a:ext uri="{FF2B5EF4-FFF2-40B4-BE49-F238E27FC236}">
                  <a16:creationId xmlns:a16="http://schemas.microsoft.com/office/drawing/2014/main" id="{F121ECE8-82EE-4191-A2EE-4DEC3A9CDCA5}"/>
                </a:ext>
              </a:extLst>
            </p:cNvPr>
            <p:cNvSpPr>
              <a:spLocks noChangeArrowheads="1"/>
            </p:cNvSpPr>
            <p:nvPr/>
          </p:nvSpPr>
          <p:spPr bwMode="auto">
            <a:xfrm>
              <a:off x="72000" y="1111752"/>
              <a:ext cx="9000000" cy="648000"/>
            </a:xfrm>
            <a:prstGeom prst="rect">
              <a:avLst/>
            </a:prstGeom>
            <a:solidFill>
              <a:srgbClr val="AAAAAA">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a:p>
          </p:txBody>
        </p:sp>
        <p:sp>
          <p:nvSpPr>
            <p:cNvPr id="70" name="CuadroTexto 144">
              <a:extLst>
                <a:ext uri="{FF2B5EF4-FFF2-40B4-BE49-F238E27FC236}">
                  <a16:creationId xmlns:a16="http://schemas.microsoft.com/office/drawing/2014/main" id="{CE32FA30-C61E-4DA4-B945-DB0985567EFC}"/>
                </a:ext>
              </a:extLst>
            </p:cNvPr>
            <p:cNvSpPr txBox="1"/>
            <p:nvPr/>
          </p:nvSpPr>
          <p:spPr bwMode="auto">
            <a:xfrm>
              <a:off x="754881" y="1235697"/>
              <a:ext cx="2448968" cy="400110"/>
            </a:xfrm>
            <a:prstGeom prst="rect">
              <a:avLst/>
            </a:prstGeom>
            <a:noFill/>
          </p:spPr>
          <p:txBody>
            <a:bodyPr wrap="square">
              <a:spAutoFit/>
            </a:bodyPr>
            <a:lstStyle>
              <a:defPPr>
                <a:defRPr lang="es-ES_tradnl"/>
              </a:defPPr>
              <a:lvl1pPr algn="ctr">
                <a:defRPr sz="1050" b="1">
                  <a:solidFill>
                    <a:schemeClr val="tx1">
                      <a:lumMod val="50000"/>
                      <a:lumOff val="50000"/>
                    </a:schemeClr>
                  </a:solidFill>
                  <a:latin typeface="Helvetica" panose="020B0604020202020204" pitchFamily="34" charset="0"/>
                  <a:cs typeface="Helvetica" panose="020B0604020202020204" pitchFamily="34" charset="0"/>
                </a:defRPr>
              </a:lvl1pPr>
            </a:lstStyle>
            <a:p>
              <a:pPr>
                <a:defRPr/>
              </a:pPr>
              <a:r>
                <a:rPr lang="es-ES" sz="1000">
                  <a:latin typeface="Arial" panose="020B0604020202020204" pitchFamily="34" charset="0"/>
                  <a:cs typeface="Arial" panose="020B0604020202020204" pitchFamily="34" charset="0"/>
                </a:rPr>
                <a:t>Desarrollo y puesta en marcha de mecanismos y activos de flexibilidad</a:t>
              </a:r>
              <a:endParaRPr lang="es-ES_tradnl" sz="1000">
                <a:latin typeface="Arial" panose="020B0604020202020204" pitchFamily="34" charset="0"/>
                <a:cs typeface="Arial" panose="020B0604020202020204" pitchFamily="34" charset="0"/>
              </a:endParaRPr>
            </a:p>
          </p:txBody>
        </p:sp>
        <p:sp>
          <p:nvSpPr>
            <p:cNvPr id="71" name="CuadroTexto 40">
              <a:extLst>
                <a:ext uri="{FF2B5EF4-FFF2-40B4-BE49-F238E27FC236}">
                  <a16:creationId xmlns:a16="http://schemas.microsoft.com/office/drawing/2014/main" id="{0B9D9332-B015-432E-A213-92C05CC8E741}"/>
                </a:ext>
              </a:extLst>
            </p:cNvPr>
            <p:cNvSpPr txBox="1">
              <a:spLocks noChangeArrowheads="1"/>
            </p:cNvSpPr>
            <p:nvPr/>
          </p:nvSpPr>
          <p:spPr bwMode="auto">
            <a:xfrm>
              <a:off x="4439741" y="1235697"/>
              <a:ext cx="4453435"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es-ES" altLang="es-ES" sz="1000">
                  <a:cs typeface="Arial" panose="020B0604020202020204" pitchFamily="34" charset="0"/>
                </a:rPr>
                <a:t>Con el objetivo de facilitar la incorporación masiva de generación renovable sin comprometer la eficiencia, la seguridad y la estabilidad del sistema.</a:t>
              </a:r>
              <a:endParaRPr lang="es-ES_tradnl" altLang="es-ES" sz="1000">
                <a:cs typeface="Arial" panose="020B0604020202020204" pitchFamily="34" charset="0"/>
              </a:endParaRPr>
            </a:p>
          </p:txBody>
        </p:sp>
        <p:grpSp>
          <p:nvGrpSpPr>
            <p:cNvPr id="72" name="Group 71">
              <a:extLst>
                <a:ext uri="{FF2B5EF4-FFF2-40B4-BE49-F238E27FC236}">
                  <a16:creationId xmlns:a16="http://schemas.microsoft.com/office/drawing/2014/main" id="{E3EE87A9-8315-4F4E-AA57-A6426D2F1ABC}"/>
                </a:ext>
              </a:extLst>
            </p:cNvPr>
            <p:cNvGrpSpPr/>
            <p:nvPr/>
          </p:nvGrpSpPr>
          <p:grpSpPr>
            <a:xfrm>
              <a:off x="3707904" y="1107933"/>
              <a:ext cx="647700" cy="655638"/>
              <a:chOff x="4332288" y="1252540"/>
              <a:chExt cx="647700" cy="655638"/>
            </a:xfrm>
          </p:grpSpPr>
          <p:sp>
            <p:nvSpPr>
              <p:cNvPr id="73" name="Oval 14">
                <a:extLst>
                  <a:ext uri="{FF2B5EF4-FFF2-40B4-BE49-F238E27FC236}">
                    <a16:creationId xmlns:a16="http://schemas.microsoft.com/office/drawing/2014/main" id="{B66E20A0-0CC8-4FC7-826F-7ABBDB181E7E}"/>
                  </a:ext>
                </a:extLst>
              </p:cNvPr>
              <p:cNvSpPr>
                <a:spLocks noChangeArrowheads="1"/>
              </p:cNvSpPr>
              <p:nvPr/>
            </p:nvSpPr>
            <p:spPr bwMode="auto">
              <a:xfrm>
                <a:off x="4332288" y="1252540"/>
                <a:ext cx="647700" cy="655638"/>
              </a:xfrm>
              <a:prstGeom prst="ellipse">
                <a:avLst/>
              </a:prstGeom>
              <a:solidFill>
                <a:srgbClr val="FEFEFE"/>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a:solidFill>
                    <a:prstClr val="black"/>
                  </a:solidFill>
                  <a:latin typeface="Calibri Light"/>
                  <a:ea typeface="+mn-ea"/>
                </a:endParaRPr>
              </a:p>
            </p:txBody>
          </p:sp>
          <p:sp>
            <p:nvSpPr>
              <p:cNvPr id="74" name="Oval 13">
                <a:extLst>
                  <a:ext uri="{FF2B5EF4-FFF2-40B4-BE49-F238E27FC236}">
                    <a16:creationId xmlns:a16="http://schemas.microsoft.com/office/drawing/2014/main" id="{EEDE86FC-D54A-4D50-936E-B390C1034B68}"/>
                  </a:ext>
                </a:extLst>
              </p:cNvPr>
              <p:cNvSpPr>
                <a:spLocks noChangeArrowheads="1"/>
              </p:cNvSpPr>
              <p:nvPr/>
            </p:nvSpPr>
            <p:spPr bwMode="auto">
              <a:xfrm>
                <a:off x="4416425" y="1338265"/>
                <a:ext cx="479425" cy="484187"/>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a:solidFill>
                    <a:prstClr val="black"/>
                  </a:solidFill>
                  <a:latin typeface="Calibri Light"/>
                  <a:ea typeface="+mn-ea"/>
                </a:endParaRPr>
              </a:p>
            </p:txBody>
          </p:sp>
          <p:pic>
            <p:nvPicPr>
              <p:cNvPr id="75" name="Imagen 6">
                <a:extLst>
                  <a:ext uri="{FF2B5EF4-FFF2-40B4-BE49-F238E27FC236}">
                    <a16:creationId xmlns:a16="http://schemas.microsoft.com/office/drawing/2014/main" id="{4A564512-655C-414E-B474-A1B5D3DCA5D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518744" y="1422792"/>
                <a:ext cx="284989" cy="3151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sp>
        <p:nvSpPr>
          <p:cNvPr id="77" name="CuadroTexto 144">
            <a:extLst>
              <a:ext uri="{FF2B5EF4-FFF2-40B4-BE49-F238E27FC236}">
                <a16:creationId xmlns:a16="http://schemas.microsoft.com/office/drawing/2014/main" id="{F2153DA9-3523-4B20-BC44-FD835637D5C7}"/>
              </a:ext>
            </a:extLst>
          </p:cNvPr>
          <p:cNvSpPr txBox="1"/>
          <p:nvPr/>
        </p:nvSpPr>
        <p:spPr bwMode="auto">
          <a:xfrm>
            <a:off x="649833" y="4451922"/>
            <a:ext cx="2576910" cy="553998"/>
          </a:xfrm>
          <a:prstGeom prst="rect">
            <a:avLst/>
          </a:prstGeom>
          <a:noFill/>
        </p:spPr>
        <p:txBody>
          <a:bodyPr wrap="square">
            <a:spAutoFit/>
          </a:bodyPr>
          <a:lstStyle>
            <a:defPPr>
              <a:defRPr lang="es-ES_tradnl"/>
            </a:defPPr>
            <a:lvl1pPr algn="ctr">
              <a:defRPr sz="1050" b="1">
                <a:solidFill>
                  <a:schemeClr val="tx1">
                    <a:lumMod val="50000"/>
                    <a:lumOff val="50000"/>
                  </a:schemeClr>
                </a:solidFill>
                <a:latin typeface="Helvetica" panose="020B0604020202020204" pitchFamily="34" charset="0"/>
                <a:cs typeface="Helvetica" panose="020B0604020202020204" pitchFamily="34" charset="0"/>
              </a:defRPr>
            </a:lvl1pPr>
          </a:lstStyle>
          <a:p>
            <a:pPr algn="l">
              <a:defRPr/>
            </a:pPr>
            <a:r>
              <a:rPr lang="es-ES" sz="1000">
                <a:latin typeface="Arial" panose="020B0604020202020204" pitchFamily="34" charset="0"/>
                <a:cs typeface="Arial" panose="020B0604020202020204" pitchFamily="34" charset="0"/>
              </a:rPr>
              <a:t>Hacer frente a la incertidumbre geopolítica y la competencia justa a nivel internacional</a:t>
            </a:r>
            <a:endParaRPr lang="es-ES_tradnl" sz="1000">
              <a:latin typeface="Arial" panose="020B0604020202020204" pitchFamily="34" charset="0"/>
              <a:cs typeface="Arial" panose="020B0604020202020204" pitchFamily="34" charset="0"/>
            </a:endParaRPr>
          </a:p>
        </p:txBody>
      </p:sp>
      <p:sp>
        <p:nvSpPr>
          <p:cNvPr id="78" name="CuadroTexto 40">
            <a:extLst>
              <a:ext uri="{FF2B5EF4-FFF2-40B4-BE49-F238E27FC236}">
                <a16:creationId xmlns:a16="http://schemas.microsoft.com/office/drawing/2014/main" id="{C2896D46-EACE-42F7-BC43-470EC1B69C94}"/>
              </a:ext>
            </a:extLst>
          </p:cNvPr>
          <p:cNvSpPr txBox="1">
            <a:spLocks noChangeArrowheads="1"/>
          </p:cNvSpPr>
          <p:nvPr/>
        </p:nvSpPr>
        <p:spPr bwMode="auto">
          <a:xfrm>
            <a:off x="4169247" y="4374978"/>
            <a:ext cx="472393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es-ES" altLang="es-ES" sz="1000">
                <a:cs typeface="Arial" panose="020B0604020202020204" pitchFamily="34" charset="0"/>
              </a:rPr>
              <a:t>El contexto geopolítico actual con el estallido de la guerra de Ucrania que generó un colapso energético debido a suministro de gas y las tensiones en el medio oriente están ocasionando necesidades de independencia energética y de incertidumbre en costes energéticos y en la cadena de suministro.</a:t>
            </a:r>
            <a:endParaRPr lang="es-ES_tradnl" altLang="es-ES" sz="1000">
              <a:cs typeface="Arial" panose="020B0604020202020204" pitchFamily="34" charset="0"/>
            </a:endParaRPr>
          </a:p>
        </p:txBody>
      </p:sp>
      <p:grpSp>
        <p:nvGrpSpPr>
          <p:cNvPr id="5" name="Group 4">
            <a:extLst>
              <a:ext uri="{FF2B5EF4-FFF2-40B4-BE49-F238E27FC236}">
                <a16:creationId xmlns:a16="http://schemas.microsoft.com/office/drawing/2014/main" id="{852A2241-3FF8-4020-BD2E-4D071C0F7AD2}"/>
              </a:ext>
            </a:extLst>
          </p:cNvPr>
          <p:cNvGrpSpPr/>
          <p:nvPr/>
        </p:nvGrpSpPr>
        <p:grpSpPr>
          <a:xfrm>
            <a:off x="3437409" y="4386854"/>
            <a:ext cx="647700" cy="655638"/>
            <a:chOff x="3437409" y="4386854"/>
            <a:chExt cx="647700" cy="655638"/>
          </a:xfrm>
        </p:grpSpPr>
        <p:sp>
          <p:nvSpPr>
            <p:cNvPr id="80" name="Oval 14">
              <a:extLst>
                <a:ext uri="{FF2B5EF4-FFF2-40B4-BE49-F238E27FC236}">
                  <a16:creationId xmlns:a16="http://schemas.microsoft.com/office/drawing/2014/main" id="{C238E30D-B850-4094-BAB0-25E15D31DFDE}"/>
                </a:ext>
              </a:extLst>
            </p:cNvPr>
            <p:cNvSpPr>
              <a:spLocks noChangeArrowheads="1"/>
            </p:cNvSpPr>
            <p:nvPr/>
          </p:nvSpPr>
          <p:spPr bwMode="auto">
            <a:xfrm>
              <a:off x="3437409" y="4386854"/>
              <a:ext cx="647700" cy="655638"/>
            </a:xfrm>
            <a:prstGeom prst="ellipse">
              <a:avLst/>
            </a:prstGeom>
            <a:solidFill>
              <a:srgbClr val="FEFEFE"/>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a:solidFill>
                  <a:prstClr val="black"/>
                </a:solidFill>
                <a:latin typeface="Calibri Light"/>
                <a:ea typeface="+mn-ea"/>
              </a:endParaRPr>
            </a:p>
          </p:txBody>
        </p:sp>
        <p:sp>
          <p:nvSpPr>
            <p:cNvPr id="81" name="Oval 13">
              <a:extLst>
                <a:ext uri="{FF2B5EF4-FFF2-40B4-BE49-F238E27FC236}">
                  <a16:creationId xmlns:a16="http://schemas.microsoft.com/office/drawing/2014/main" id="{5C616D00-27FF-46BB-A3F9-254298E48230}"/>
                </a:ext>
              </a:extLst>
            </p:cNvPr>
            <p:cNvSpPr>
              <a:spLocks noChangeArrowheads="1"/>
            </p:cNvSpPr>
            <p:nvPr/>
          </p:nvSpPr>
          <p:spPr bwMode="auto">
            <a:xfrm>
              <a:off x="3521546" y="4472579"/>
              <a:ext cx="479425" cy="484187"/>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a:solidFill>
                  <a:prstClr val="black"/>
                </a:solidFill>
                <a:latin typeface="Calibri Light"/>
                <a:ea typeface="+mn-ea"/>
              </a:endParaRPr>
            </a:p>
          </p:txBody>
        </p:sp>
        <p:pic>
          <p:nvPicPr>
            <p:cNvPr id="4" name="Picture 3" descr="A logo of a globe with a couple of chess pieces&#10;&#10;Description automatically generated">
              <a:extLst>
                <a:ext uri="{FF2B5EF4-FFF2-40B4-BE49-F238E27FC236}">
                  <a16:creationId xmlns:a16="http://schemas.microsoft.com/office/drawing/2014/main" id="{9C7CBA45-A712-4932-8714-3753C7C23EF7}"/>
                </a:ext>
              </a:extLst>
            </p:cNvPr>
            <p:cNvPicPr>
              <a:picLocks noChangeAspect="1"/>
            </p:cNvPicPr>
            <p:nvPr/>
          </p:nvPicPr>
          <p:blipFill>
            <a:blip r:embed="rId9"/>
            <a:stretch>
              <a:fillRect/>
            </a:stretch>
          </p:blipFill>
          <p:spPr>
            <a:xfrm>
              <a:off x="3602858" y="4551816"/>
              <a:ext cx="316800" cy="316800"/>
            </a:xfrm>
            <a:prstGeom prst="rect">
              <a:avLst/>
            </a:prstGeom>
          </p:spPr>
        </p:pic>
      </p:grpSp>
    </p:spTree>
    <p:extLst>
      <p:ext uri="{BB962C8B-B14F-4D97-AF65-F5344CB8AC3E}">
        <p14:creationId xmlns:p14="http://schemas.microsoft.com/office/powerpoint/2010/main" val="267237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to 32" hidden="1"/>
          <p:cNvGraphicFramePr>
            <a:graphicFrameLocks noChangeAspect="1"/>
          </p:cNvGraphicFramePr>
          <p:nvPr>
            <p:custDataLst>
              <p:tags r:id="rId1"/>
            </p:custDataLst>
            <p:extLst>
              <p:ext uri="{D42A27DB-BD31-4B8C-83A1-F6EECF244321}">
                <p14:modId xmlns:p14="http://schemas.microsoft.com/office/powerpoint/2010/main" val="126667593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9218" name="Objeto 3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
        <p:nvSpPr>
          <p:cNvPr id="2" name="Slide Number Placeholder 1">
            <a:extLst>
              <a:ext uri="{FF2B5EF4-FFF2-40B4-BE49-F238E27FC236}">
                <a16:creationId xmlns:a16="http://schemas.microsoft.com/office/drawing/2014/main" id="{E074CDF8-9A2D-430C-9C87-20079E1D675F}"/>
              </a:ext>
            </a:extLst>
          </p:cNvPr>
          <p:cNvSpPr>
            <a:spLocks noGrp="1"/>
          </p:cNvSpPr>
          <p:nvPr>
            <p:ph type="sldNum" sz="quarter" idx="12"/>
          </p:nvPr>
        </p:nvSpPr>
        <p:spPr/>
        <p:txBody>
          <a:bodyPr/>
          <a:lstStyle/>
          <a:p>
            <a:pPr>
              <a:defRPr/>
            </a:pPr>
            <a:fld id="{B168D99D-E240-4725-A941-467C0249495E}" type="slidenum">
              <a:rPr lang="es-ES_tradnl" altLang="es-ES" smtClean="0"/>
              <a:pPr>
                <a:defRPr/>
              </a:pPr>
              <a:t>7</a:t>
            </a:fld>
            <a:endParaRPr lang="es-ES_tradnl" altLang="es-ES"/>
          </a:p>
        </p:txBody>
      </p:sp>
      <p:sp>
        <p:nvSpPr>
          <p:cNvPr id="68" name="Arc 67">
            <a:extLst>
              <a:ext uri="{FF2B5EF4-FFF2-40B4-BE49-F238E27FC236}">
                <a16:creationId xmlns:a16="http://schemas.microsoft.com/office/drawing/2014/main" id="{F17F71D7-9ED9-4704-A9B7-13857E0877B4}"/>
              </a:ext>
            </a:extLst>
          </p:cNvPr>
          <p:cNvSpPr/>
          <p:nvPr/>
        </p:nvSpPr>
        <p:spPr bwMode="auto">
          <a:xfrm>
            <a:off x="3203848" y="1492013"/>
            <a:ext cx="3456000" cy="3456000"/>
          </a:xfrm>
          <a:prstGeom prst="arc">
            <a:avLst>
              <a:gd name="adj1" fmla="val 16200000"/>
              <a:gd name="adj2" fmla="val 4615244"/>
            </a:avLst>
          </a:prstGeom>
          <a:noFill/>
          <a:ln w="76200" cap="rnd" cmpd="sng" algn="ctr">
            <a:solidFill>
              <a:srgbClr val="BFBFB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endParaRPr>
          </a:p>
        </p:txBody>
      </p:sp>
      <p:sp>
        <p:nvSpPr>
          <p:cNvPr id="9219" name="Rectángulo 13" hidden="1"/>
          <p:cNvSpPr>
            <a:spLocks noChangeArrowheads="1"/>
          </p:cNvSpPr>
          <p:nvPr>
            <p:custDataLst>
              <p:tags r:id="rId2"/>
            </p:custDataLst>
          </p:nvPr>
        </p:nvSpPr>
        <p:spPr bwMode="auto">
          <a:xfrm>
            <a:off x="0" y="0"/>
            <a:ext cx="158750" cy="15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round/>
                <a:headEnd/>
                <a:tailEnd/>
              </a14:hiddenLine>
            </a:ext>
          </a:extLst>
        </p:spPr>
        <p:txBody>
          <a:bodyPr wrap="none" lIns="0" tIns="0" rIns="0" b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2000">
              <a:latin typeface="Helvetica" panose="020B0604020202020204" pitchFamily="34" charset="0"/>
              <a:cs typeface="Helvetica" panose="020B0604020202020204" pitchFamily="34" charset="0"/>
              <a:sym typeface="Helvetica" panose="020B0604020202020204" pitchFamily="34" charset="0"/>
            </a:endParaRPr>
          </a:p>
        </p:txBody>
      </p:sp>
      <p:sp>
        <p:nvSpPr>
          <p:cNvPr id="9221" name="Título 1"/>
          <p:cNvSpPr>
            <a:spLocks noGrp="1" noChangeArrowheads="1"/>
          </p:cNvSpPr>
          <p:nvPr>
            <p:ph type="title"/>
          </p:nvPr>
        </p:nvSpPr>
        <p:spPr>
          <a:xfrm>
            <a:off x="900113" y="268288"/>
            <a:ext cx="6858000" cy="285750"/>
          </a:xfrm>
        </p:spPr>
        <p:txBody>
          <a:bodyPr vert="horz"/>
          <a:lstStyle/>
          <a:p>
            <a:pPr eaLnBrk="1" hangingPunct="1"/>
            <a:r>
              <a:rPr lang="es-ES" altLang="es-ES">
                <a:latin typeface="Arial" panose="020B0604020202020204" pitchFamily="34" charset="0"/>
                <a:cs typeface="Arial" panose="020B0604020202020204" pitchFamily="34" charset="0"/>
              </a:rPr>
              <a:t>Retos</a:t>
            </a:r>
          </a:p>
        </p:txBody>
      </p:sp>
      <p:grpSp>
        <p:nvGrpSpPr>
          <p:cNvPr id="42" name="Group 41">
            <a:extLst>
              <a:ext uri="{FF2B5EF4-FFF2-40B4-BE49-F238E27FC236}">
                <a16:creationId xmlns:a16="http://schemas.microsoft.com/office/drawing/2014/main" id="{F9E41CC3-8965-46D4-93BB-E656260EE999}"/>
              </a:ext>
            </a:extLst>
          </p:cNvPr>
          <p:cNvGrpSpPr/>
          <p:nvPr/>
        </p:nvGrpSpPr>
        <p:grpSpPr>
          <a:xfrm>
            <a:off x="72000" y="2075858"/>
            <a:ext cx="9000000" cy="684000"/>
            <a:chOff x="72000" y="2140897"/>
            <a:chExt cx="9000000" cy="684000"/>
          </a:xfrm>
        </p:grpSpPr>
        <p:sp>
          <p:nvSpPr>
            <p:cNvPr id="9239" name="Rectángulo 36"/>
            <p:cNvSpPr>
              <a:spLocks noChangeArrowheads="1"/>
            </p:cNvSpPr>
            <p:nvPr/>
          </p:nvSpPr>
          <p:spPr bwMode="auto">
            <a:xfrm>
              <a:off x="72000" y="2140897"/>
              <a:ext cx="9000000" cy="684000"/>
            </a:xfrm>
            <a:prstGeom prst="rect">
              <a:avLst/>
            </a:prstGeom>
            <a:solidFill>
              <a:srgbClr val="2F9EAC">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1000">
                <a:cs typeface="Arial" panose="020B0604020202020204" pitchFamily="34" charset="0"/>
              </a:endParaRPr>
            </a:p>
          </p:txBody>
        </p:sp>
        <p:grpSp>
          <p:nvGrpSpPr>
            <p:cNvPr id="9240" name="Grupo 2"/>
            <p:cNvGrpSpPr>
              <a:grpSpLocks/>
            </p:cNvGrpSpPr>
            <p:nvPr/>
          </p:nvGrpSpPr>
          <p:grpSpPr bwMode="auto">
            <a:xfrm>
              <a:off x="6085840" y="2156666"/>
              <a:ext cx="646113" cy="652462"/>
              <a:chOff x="5219886" y="1571010"/>
              <a:chExt cx="646166" cy="652962"/>
            </a:xfrm>
          </p:grpSpPr>
          <p:sp>
            <p:nvSpPr>
              <p:cNvPr id="55" name="Oval 16"/>
              <p:cNvSpPr>
                <a:spLocks noChangeArrowheads="1"/>
              </p:cNvSpPr>
              <p:nvPr/>
            </p:nvSpPr>
            <p:spPr bwMode="auto">
              <a:xfrm>
                <a:off x="5219886" y="1571010"/>
                <a:ext cx="646166" cy="652962"/>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56" name="Oval 15"/>
              <p:cNvSpPr>
                <a:spLocks noChangeArrowheads="1"/>
              </p:cNvSpPr>
              <p:nvPr/>
            </p:nvSpPr>
            <p:spPr bwMode="auto">
              <a:xfrm>
                <a:off x="5302443" y="1656801"/>
                <a:ext cx="481053" cy="481381"/>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9245" name="Imagen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439458" y="1738515"/>
                <a:ext cx="220996" cy="3306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6" name="CuadroTexto 145"/>
            <p:cNvSpPr txBox="1"/>
            <p:nvPr/>
          </p:nvSpPr>
          <p:spPr bwMode="auto">
            <a:xfrm>
              <a:off x="6742398" y="2205898"/>
              <a:ext cx="2229810" cy="553998"/>
            </a:xfrm>
            <a:prstGeom prst="rect">
              <a:avLst/>
            </a:prstGeom>
            <a:noFill/>
          </p:spPr>
          <p:txBody>
            <a:bodyPr wrap="square">
              <a:spAutoFit/>
            </a:bodyPr>
            <a:lstStyle/>
            <a:p>
              <a:pPr>
                <a:defRPr/>
              </a:pPr>
              <a:r>
                <a:rPr lang="es-ES" sz="1000" b="1">
                  <a:solidFill>
                    <a:srgbClr val="2F9FAD"/>
                  </a:solidFill>
                  <a:cs typeface="Arial" panose="020B0604020202020204" pitchFamily="34" charset="0"/>
                </a:rPr>
                <a:t>Integración de nuevos consumos eléctricos (transporte/movilidad y calor)</a:t>
              </a:r>
              <a:endParaRPr lang="es-ES_tradnl" sz="1000" b="1">
                <a:solidFill>
                  <a:srgbClr val="2F9FAD"/>
                </a:solidFill>
                <a:cs typeface="Arial" panose="020B0604020202020204" pitchFamily="34" charset="0"/>
              </a:endParaRPr>
            </a:p>
          </p:txBody>
        </p:sp>
        <p:sp>
          <p:nvSpPr>
            <p:cNvPr id="9242" name="CuadroTexto 39"/>
            <p:cNvSpPr txBox="1">
              <a:spLocks noChangeArrowheads="1"/>
            </p:cNvSpPr>
            <p:nvPr/>
          </p:nvSpPr>
          <p:spPr bwMode="auto">
            <a:xfrm>
              <a:off x="138436" y="2205898"/>
              <a:ext cx="5863902"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es-ES" altLang="es-ES" sz="1000">
                  <a:cs typeface="Arial" panose="020B0604020202020204" pitchFamily="34" charset="0"/>
                </a:rPr>
                <a:t>El incremento de demanda eléctrica debido a la electrificación de medios de transporte, y a los dispositivos térmicos (frío y calor) desde el punto de vista residencial, así cómo del industrial. Por ello es necesario desarrollar tecnologías de coordinación específicas.</a:t>
              </a:r>
              <a:endParaRPr lang="es-ES_tradnl" altLang="es-ES" sz="1000">
                <a:cs typeface="Arial" panose="020B0604020202020204" pitchFamily="34" charset="0"/>
              </a:endParaRPr>
            </a:p>
          </p:txBody>
        </p:sp>
      </p:grpSp>
      <p:grpSp>
        <p:nvGrpSpPr>
          <p:cNvPr id="43" name="Group 42">
            <a:extLst>
              <a:ext uri="{FF2B5EF4-FFF2-40B4-BE49-F238E27FC236}">
                <a16:creationId xmlns:a16="http://schemas.microsoft.com/office/drawing/2014/main" id="{C98DF73D-1B5F-4E02-904F-BA3CB93D262A}"/>
              </a:ext>
            </a:extLst>
          </p:cNvPr>
          <p:cNvGrpSpPr/>
          <p:nvPr/>
        </p:nvGrpSpPr>
        <p:grpSpPr>
          <a:xfrm>
            <a:off x="72000" y="2820853"/>
            <a:ext cx="9022788" cy="720000"/>
            <a:chOff x="72000" y="2895225"/>
            <a:chExt cx="9022788" cy="720000"/>
          </a:xfrm>
        </p:grpSpPr>
        <p:sp>
          <p:nvSpPr>
            <p:cNvPr id="9232" name="Rectángulo 46"/>
            <p:cNvSpPr>
              <a:spLocks noChangeArrowheads="1"/>
            </p:cNvSpPr>
            <p:nvPr/>
          </p:nvSpPr>
          <p:spPr bwMode="auto">
            <a:xfrm>
              <a:off x="72000" y="2895225"/>
              <a:ext cx="9000000" cy="720000"/>
            </a:xfrm>
            <a:prstGeom prst="rect">
              <a:avLst/>
            </a:prstGeom>
            <a:solidFill>
              <a:srgbClr val="2F9EAC">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1000">
                <a:cs typeface="Arial" panose="020B0604020202020204" pitchFamily="34" charset="0"/>
              </a:endParaRPr>
            </a:p>
          </p:txBody>
        </p:sp>
        <p:grpSp>
          <p:nvGrpSpPr>
            <p:cNvPr id="9233" name="Grupo 8"/>
            <p:cNvGrpSpPr>
              <a:grpSpLocks/>
            </p:cNvGrpSpPr>
            <p:nvPr/>
          </p:nvGrpSpPr>
          <p:grpSpPr bwMode="auto">
            <a:xfrm>
              <a:off x="6374160" y="2928994"/>
              <a:ext cx="646112" cy="652462"/>
              <a:chOff x="5836967" y="3018151"/>
              <a:chExt cx="646077" cy="652444"/>
            </a:xfrm>
          </p:grpSpPr>
          <p:sp>
            <p:nvSpPr>
              <p:cNvPr id="57" name="Oval 18"/>
              <p:cNvSpPr>
                <a:spLocks noChangeArrowheads="1"/>
              </p:cNvSpPr>
              <p:nvPr/>
            </p:nvSpPr>
            <p:spPr bwMode="auto">
              <a:xfrm>
                <a:off x="5836967" y="3018151"/>
                <a:ext cx="646077" cy="652444"/>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58" name="Oval 17"/>
              <p:cNvSpPr>
                <a:spLocks noChangeArrowheads="1"/>
              </p:cNvSpPr>
              <p:nvPr/>
            </p:nvSpPr>
            <p:spPr bwMode="auto">
              <a:xfrm>
                <a:off x="5917925" y="3100699"/>
                <a:ext cx="484162" cy="487349"/>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9238" name="Imagen 1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87699" y="3190325"/>
                <a:ext cx="349484" cy="3066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7" name="CuadroTexto 146"/>
            <p:cNvSpPr txBox="1"/>
            <p:nvPr/>
          </p:nvSpPr>
          <p:spPr bwMode="auto">
            <a:xfrm>
              <a:off x="7092280" y="3129019"/>
              <a:ext cx="2002508" cy="252412"/>
            </a:xfrm>
            <a:prstGeom prst="rect">
              <a:avLst/>
            </a:prstGeom>
            <a:noFill/>
          </p:spPr>
          <p:txBody>
            <a:bodyPr wrap="square">
              <a:spAutoFit/>
            </a:bodyPr>
            <a:lstStyle>
              <a:defPPr>
                <a:defRPr lang="es-ES_tradnl"/>
              </a:defPPr>
              <a:lvl1pPr>
                <a:defRPr sz="1050" b="1">
                  <a:solidFill>
                    <a:srgbClr val="2F9FAD"/>
                  </a:solidFill>
                  <a:latin typeface="Helvetica" panose="020B0604020202020204" pitchFamily="34" charset="0"/>
                  <a:cs typeface="Helvetica" panose="020B0604020202020204" pitchFamily="34" charset="0"/>
                </a:defRPr>
              </a:lvl1pPr>
            </a:lstStyle>
            <a:p>
              <a:pPr>
                <a:defRPr/>
              </a:pPr>
              <a:r>
                <a:rPr lang="es-ES" sz="1000">
                  <a:latin typeface="Arial" panose="020B0604020202020204" pitchFamily="34" charset="0"/>
                  <a:cs typeface="Arial" panose="020B0604020202020204" pitchFamily="34" charset="0"/>
                </a:rPr>
                <a:t>Interconexión de redes</a:t>
              </a:r>
              <a:endParaRPr lang="es-ES_tradnl" sz="1000">
                <a:latin typeface="Arial" panose="020B0604020202020204" pitchFamily="34" charset="0"/>
                <a:cs typeface="Arial" panose="020B0604020202020204" pitchFamily="34" charset="0"/>
              </a:endParaRPr>
            </a:p>
          </p:txBody>
        </p:sp>
        <p:sp>
          <p:nvSpPr>
            <p:cNvPr id="48" name="CuadroTexto 47"/>
            <p:cNvSpPr txBox="1"/>
            <p:nvPr/>
          </p:nvSpPr>
          <p:spPr bwMode="auto">
            <a:xfrm>
              <a:off x="138436" y="2901282"/>
              <a:ext cx="6212936" cy="707886"/>
            </a:xfrm>
            <a:prstGeom prst="rect">
              <a:avLst/>
            </a:prstGeom>
            <a:noFill/>
          </p:spPr>
          <p:txBody>
            <a:bodyPr wrap="square">
              <a:spAutoFit/>
            </a:bodyPr>
            <a:lstStyle/>
            <a:p>
              <a:pPr marL="171450" indent="-171450" algn="just">
                <a:buFont typeface="Arial" panose="020B0604020202020204" pitchFamily="34" charset="0"/>
                <a:buChar char="•"/>
                <a:defRPr/>
              </a:pPr>
              <a:r>
                <a:rPr lang="es-ES" sz="1000">
                  <a:cs typeface="Arial" panose="020B0604020202020204" pitchFamily="34" charset="0"/>
                </a:rPr>
                <a:t>Mayor interconexión entre las redes eléctricas: Permitirá, por una parte elevar el grado de seguridad de la red, </a:t>
              </a:r>
              <a:r>
                <a:rPr lang="es-ES_tradnl" sz="1000">
                  <a:cs typeface="Arial" panose="020B0604020202020204" pitchFamily="34" charset="0"/>
                </a:rPr>
                <a:t>y por otra, el </a:t>
              </a:r>
              <a:r>
                <a:rPr lang="es-ES" sz="1000">
                  <a:cs typeface="Arial" panose="020B0604020202020204" pitchFamily="34" charset="0"/>
                </a:rPr>
                <a:t>desarrollo de un mercado interno y externo </a:t>
              </a:r>
              <a:r>
                <a:rPr lang="es-ES_tradnl" sz="1000">
                  <a:cs typeface="Arial" panose="020B0604020202020204" pitchFamily="34" charset="0"/>
                </a:rPr>
                <a:t>más eficiente.</a:t>
              </a:r>
              <a:endParaRPr lang="es-ES" sz="1000">
                <a:cs typeface="Arial" panose="020B0604020202020204" pitchFamily="34" charset="0"/>
              </a:endParaRPr>
            </a:p>
            <a:p>
              <a:pPr marL="171450" indent="-171450" algn="just">
                <a:buFont typeface="Arial" panose="020B0604020202020204" pitchFamily="34" charset="0"/>
                <a:buChar char="•"/>
                <a:defRPr/>
              </a:pPr>
              <a:r>
                <a:rPr lang="es-ES" sz="1000">
                  <a:cs typeface="Arial" panose="020B0604020202020204" pitchFamily="34" charset="0"/>
                </a:rPr>
                <a:t>Entre distintos tipos de redes energéticas: se progresará en la integración ya existente con la red de gas, buscando sinergias en tales conexiones.</a:t>
              </a:r>
              <a:endParaRPr lang="es-ES_tradnl" sz="1000">
                <a:cs typeface="Arial" panose="020B0604020202020204" pitchFamily="34" charset="0"/>
              </a:endParaRPr>
            </a:p>
          </p:txBody>
        </p:sp>
      </p:grpSp>
      <p:grpSp>
        <p:nvGrpSpPr>
          <p:cNvPr id="45" name="Group 44">
            <a:extLst>
              <a:ext uri="{FF2B5EF4-FFF2-40B4-BE49-F238E27FC236}">
                <a16:creationId xmlns:a16="http://schemas.microsoft.com/office/drawing/2014/main" id="{28165BD4-86E7-4496-AF4C-3C5AA40178A7}"/>
              </a:ext>
            </a:extLst>
          </p:cNvPr>
          <p:cNvGrpSpPr/>
          <p:nvPr/>
        </p:nvGrpSpPr>
        <p:grpSpPr>
          <a:xfrm>
            <a:off x="72000" y="3601848"/>
            <a:ext cx="9000000" cy="720000"/>
            <a:chOff x="72000" y="3579862"/>
            <a:chExt cx="9000000" cy="720000"/>
          </a:xfrm>
        </p:grpSpPr>
        <p:sp>
          <p:nvSpPr>
            <p:cNvPr id="9225" name="Rectángulo 59"/>
            <p:cNvSpPr>
              <a:spLocks noChangeArrowheads="1"/>
            </p:cNvSpPr>
            <p:nvPr/>
          </p:nvSpPr>
          <p:spPr bwMode="auto">
            <a:xfrm>
              <a:off x="72000" y="3579862"/>
              <a:ext cx="9000000" cy="720000"/>
            </a:xfrm>
            <a:prstGeom prst="rect">
              <a:avLst/>
            </a:prstGeom>
            <a:solidFill>
              <a:srgbClr val="2F9EAC">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1000">
                <a:cs typeface="Arial" panose="020B0604020202020204" pitchFamily="34" charset="0"/>
              </a:endParaRPr>
            </a:p>
          </p:txBody>
        </p:sp>
        <p:grpSp>
          <p:nvGrpSpPr>
            <p:cNvPr id="9226" name="Grupo 9"/>
            <p:cNvGrpSpPr>
              <a:grpSpLocks/>
            </p:cNvGrpSpPr>
            <p:nvPr/>
          </p:nvGrpSpPr>
          <p:grpSpPr bwMode="auto">
            <a:xfrm>
              <a:off x="6085840" y="3612043"/>
              <a:ext cx="644525" cy="655639"/>
              <a:chOff x="5357346" y="4061464"/>
              <a:chExt cx="644489" cy="655281"/>
            </a:xfrm>
          </p:grpSpPr>
          <p:sp>
            <p:nvSpPr>
              <p:cNvPr id="61" name="Oval 22"/>
              <p:cNvSpPr>
                <a:spLocks noChangeArrowheads="1"/>
              </p:cNvSpPr>
              <p:nvPr/>
            </p:nvSpPr>
            <p:spPr bwMode="auto">
              <a:xfrm>
                <a:off x="5357346" y="4061464"/>
                <a:ext cx="644489" cy="655281"/>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62" name="Oval 21"/>
              <p:cNvSpPr>
                <a:spLocks noChangeArrowheads="1"/>
              </p:cNvSpPr>
              <p:nvPr/>
            </p:nvSpPr>
            <p:spPr bwMode="auto">
              <a:xfrm>
                <a:off x="5438303" y="4145556"/>
                <a:ext cx="482573" cy="487096"/>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9231" name="Imagen 19"/>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510774" y="4218646"/>
                <a:ext cx="337492" cy="3409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48" name="CuadroTexto 147"/>
            <p:cNvSpPr txBox="1"/>
            <p:nvPr/>
          </p:nvSpPr>
          <p:spPr bwMode="auto">
            <a:xfrm>
              <a:off x="6811328" y="3739807"/>
              <a:ext cx="2160880" cy="400110"/>
            </a:xfrm>
            <a:prstGeom prst="rect">
              <a:avLst/>
            </a:prstGeom>
            <a:noFill/>
          </p:spPr>
          <p:txBody>
            <a:bodyPr wrap="square">
              <a:spAutoFit/>
            </a:bodyPr>
            <a:lstStyle>
              <a:defPPr>
                <a:defRPr lang="es-ES_tradnl"/>
              </a:defPPr>
              <a:lvl1pPr>
                <a:defRPr sz="1050" b="1">
                  <a:solidFill>
                    <a:srgbClr val="2F9FAD"/>
                  </a:solidFill>
                  <a:latin typeface="Helvetica" panose="020B0604020202020204" pitchFamily="34" charset="0"/>
                  <a:cs typeface="Helvetica" panose="020B0604020202020204" pitchFamily="34" charset="0"/>
                </a:defRPr>
              </a:lvl1pPr>
            </a:lstStyle>
            <a:p>
              <a:pPr>
                <a:defRPr/>
              </a:pPr>
              <a:r>
                <a:rPr lang="es-ES" sz="1000">
                  <a:latin typeface="Arial" panose="020B0604020202020204" pitchFamily="34" charset="0"/>
                  <a:cs typeface="Arial" panose="020B0604020202020204" pitchFamily="34" charset="0"/>
                </a:rPr>
                <a:t>Desarrollo de la red con principios de economía circular</a:t>
              </a:r>
              <a:endParaRPr lang="es-ES_tradnl" sz="1000">
                <a:latin typeface="Arial" panose="020B0604020202020204" pitchFamily="34" charset="0"/>
                <a:cs typeface="Arial" panose="020B0604020202020204" pitchFamily="34" charset="0"/>
              </a:endParaRPr>
            </a:p>
          </p:txBody>
        </p:sp>
        <p:sp>
          <p:nvSpPr>
            <p:cNvPr id="9228" name="CuadroTexto 58"/>
            <p:cNvSpPr txBox="1">
              <a:spLocks noChangeArrowheads="1"/>
            </p:cNvSpPr>
            <p:nvPr/>
          </p:nvSpPr>
          <p:spPr bwMode="auto">
            <a:xfrm>
              <a:off x="138435" y="3662863"/>
              <a:ext cx="5847613"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es-ES" altLang="es-ES" sz="1000">
                  <a:cs typeface="Arial" panose="020B0604020202020204" pitchFamily="34" charset="0"/>
                </a:rPr>
                <a:t>El sector de la energía y en particular las redes eléctricas es intensivo en activos físicos que tienen diferentes ciclos de vida. Estas economías circulares conllevan la definición y medición del grado de implantación de la economía circular en cuanto a la extensión de la vida </a:t>
              </a:r>
              <a:r>
                <a:rPr lang="es-ES_tradnl" altLang="es-ES" sz="1000">
                  <a:cs typeface="Arial" panose="020B0604020202020204" pitchFamily="34" charset="0"/>
                </a:rPr>
                <a:t>útil de los equipos.</a:t>
              </a:r>
            </a:p>
          </p:txBody>
        </p:sp>
      </p:grpSp>
      <p:grpSp>
        <p:nvGrpSpPr>
          <p:cNvPr id="41" name="Group 40">
            <a:extLst>
              <a:ext uri="{FF2B5EF4-FFF2-40B4-BE49-F238E27FC236}">
                <a16:creationId xmlns:a16="http://schemas.microsoft.com/office/drawing/2014/main" id="{0CEDD962-2474-4FE0-B70D-9CE2DB4B605B}"/>
              </a:ext>
            </a:extLst>
          </p:cNvPr>
          <p:cNvGrpSpPr/>
          <p:nvPr/>
        </p:nvGrpSpPr>
        <p:grpSpPr>
          <a:xfrm>
            <a:off x="72000" y="999200"/>
            <a:ext cx="9000000" cy="1015663"/>
            <a:chOff x="72000" y="999200"/>
            <a:chExt cx="9000000" cy="1015663"/>
          </a:xfrm>
        </p:grpSpPr>
        <p:sp>
          <p:nvSpPr>
            <p:cNvPr id="5" name="Rectángulo 36">
              <a:extLst>
                <a:ext uri="{FF2B5EF4-FFF2-40B4-BE49-F238E27FC236}">
                  <a16:creationId xmlns:a16="http://schemas.microsoft.com/office/drawing/2014/main" id="{1237A51A-A713-B216-4F6F-05CC8B078EAE}"/>
                </a:ext>
              </a:extLst>
            </p:cNvPr>
            <p:cNvSpPr>
              <a:spLocks noChangeArrowheads="1"/>
            </p:cNvSpPr>
            <p:nvPr/>
          </p:nvSpPr>
          <p:spPr bwMode="auto">
            <a:xfrm>
              <a:off x="72000" y="999758"/>
              <a:ext cx="9000000" cy="1014547"/>
            </a:xfrm>
            <a:prstGeom prst="rect">
              <a:avLst/>
            </a:prstGeom>
            <a:solidFill>
              <a:srgbClr val="2F9EAC">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1000">
                <a:cs typeface="Arial" panose="020B0604020202020204" pitchFamily="34" charset="0"/>
              </a:endParaRPr>
            </a:p>
          </p:txBody>
        </p:sp>
        <p:sp>
          <p:nvSpPr>
            <p:cNvPr id="6" name="CuadroTexto 5">
              <a:extLst>
                <a:ext uri="{FF2B5EF4-FFF2-40B4-BE49-F238E27FC236}">
                  <a16:creationId xmlns:a16="http://schemas.microsoft.com/office/drawing/2014/main" id="{40709660-29B9-33A5-0EDD-B46B69804003}"/>
                </a:ext>
              </a:extLst>
            </p:cNvPr>
            <p:cNvSpPr txBox="1"/>
            <p:nvPr/>
          </p:nvSpPr>
          <p:spPr bwMode="auto">
            <a:xfrm>
              <a:off x="5959475" y="1230032"/>
              <a:ext cx="3046090" cy="553998"/>
            </a:xfrm>
            <a:prstGeom prst="rect">
              <a:avLst/>
            </a:prstGeom>
            <a:noFill/>
          </p:spPr>
          <p:txBody>
            <a:bodyPr wrap="square">
              <a:spAutoFit/>
            </a:bodyPr>
            <a:lstStyle/>
            <a:p>
              <a:pPr>
                <a:defRPr/>
              </a:pPr>
              <a:r>
                <a:rPr lang="es-ES" sz="1000" b="1">
                  <a:solidFill>
                    <a:srgbClr val="2F9FAD"/>
                  </a:solidFill>
                  <a:cs typeface="Arial" panose="020B0604020202020204" pitchFamily="34" charset="0"/>
                </a:rPr>
                <a:t>La importancia de ESG en el rol de las redes dentro de la transición energética dado su contexto regulado</a:t>
              </a:r>
              <a:endParaRPr lang="es-ES_tradnl" sz="1000" b="1">
                <a:solidFill>
                  <a:srgbClr val="2F9FAD"/>
                </a:solidFill>
                <a:cs typeface="Arial" panose="020B0604020202020204" pitchFamily="34" charset="0"/>
              </a:endParaRPr>
            </a:p>
          </p:txBody>
        </p:sp>
        <p:sp>
          <p:nvSpPr>
            <p:cNvPr id="7" name="CuadroTexto 39">
              <a:extLst>
                <a:ext uri="{FF2B5EF4-FFF2-40B4-BE49-F238E27FC236}">
                  <a16:creationId xmlns:a16="http://schemas.microsoft.com/office/drawing/2014/main" id="{2B6AA6BA-48B9-1FF1-E290-292B54633CA8}"/>
                </a:ext>
              </a:extLst>
            </p:cNvPr>
            <p:cNvSpPr txBox="1">
              <a:spLocks noChangeArrowheads="1"/>
            </p:cNvSpPr>
            <p:nvPr/>
          </p:nvSpPr>
          <p:spPr bwMode="auto">
            <a:xfrm>
              <a:off x="138435" y="999200"/>
              <a:ext cx="4659295"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es-ES" altLang="es-ES" sz="1000">
                  <a:cs typeface="Arial" panose="020B0604020202020204" pitchFamily="34" charset="0"/>
                </a:rPr>
                <a:t>Las redes deben de ser habilitadoras de la transición energética y apoyar los retos asociados a la misma bajo una visión de sostenibilidad. El contexto regulado de las redes y la clara exposición al riesgo social y ambiental es razón suficiente para que las mismas deban adoptar en la medida de sus capacidades estrategias de ESG que puedan evidenciar su compromiso consciente de este ámbito.</a:t>
              </a:r>
              <a:endParaRPr lang="es-ES_tradnl" altLang="es-ES" sz="1000">
                <a:cs typeface="Arial" panose="020B0604020202020204" pitchFamily="34" charset="0"/>
              </a:endParaRPr>
            </a:p>
          </p:txBody>
        </p:sp>
        <p:grpSp>
          <p:nvGrpSpPr>
            <p:cNvPr id="4" name="Group 3">
              <a:extLst>
                <a:ext uri="{FF2B5EF4-FFF2-40B4-BE49-F238E27FC236}">
                  <a16:creationId xmlns:a16="http://schemas.microsoft.com/office/drawing/2014/main" id="{E274483B-6D0C-42FF-8689-2CE0D06FE1E3}"/>
                </a:ext>
              </a:extLst>
            </p:cNvPr>
            <p:cNvGrpSpPr/>
            <p:nvPr/>
          </p:nvGrpSpPr>
          <p:grpSpPr>
            <a:xfrm>
              <a:off x="4872895" y="1179212"/>
              <a:ext cx="644525" cy="655638"/>
              <a:chOff x="4841964" y="1356909"/>
              <a:chExt cx="644525" cy="655638"/>
            </a:xfrm>
          </p:grpSpPr>
          <p:sp>
            <p:nvSpPr>
              <p:cNvPr id="8" name="Oval 22">
                <a:extLst>
                  <a:ext uri="{FF2B5EF4-FFF2-40B4-BE49-F238E27FC236}">
                    <a16:creationId xmlns:a16="http://schemas.microsoft.com/office/drawing/2014/main" id="{E2030F14-7C83-D763-4A59-9FC655115568}"/>
                  </a:ext>
                </a:extLst>
              </p:cNvPr>
              <p:cNvSpPr>
                <a:spLocks noChangeArrowheads="1"/>
              </p:cNvSpPr>
              <p:nvPr/>
            </p:nvSpPr>
            <p:spPr bwMode="auto">
              <a:xfrm>
                <a:off x="4841964" y="1356909"/>
                <a:ext cx="644525" cy="655638"/>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9" name="Oval 21">
                <a:extLst>
                  <a:ext uri="{FF2B5EF4-FFF2-40B4-BE49-F238E27FC236}">
                    <a16:creationId xmlns:a16="http://schemas.microsoft.com/office/drawing/2014/main" id="{A1B84202-D3E7-521F-8F97-723A38AC1B11}"/>
                  </a:ext>
                </a:extLst>
              </p:cNvPr>
              <p:cNvSpPr>
                <a:spLocks noChangeArrowheads="1"/>
              </p:cNvSpPr>
              <p:nvPr/>
            </p:nvSpPr>
            <p:spPr bwMode="auto">
              <a:xfrm>
                <a:off x="4922926" y="1441047"/>
                <a:ext cx="482600" cy="487362"/>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grpSp>
            <p:nvGrpSpPr>
              <p:cNvPr id="11" name="Energy_efficiency2" descr="{&quot;Key&quot;:&quot;POWER_USER_SHAPE_ICON&quot;,&quot;Value&quot;:&quot;POWER_USER_SHAPE_ICON_STYLE_1&quot;}">
                <a:extLst>
                  <a:ext uri="{FF2B5EF4-FFF2-40B4-BE49-F238E27FC236}">
                    <a16:creationId xmlns:a16="http://schemas.microsoft.com/office/drawing/2014/main" id="{A41AC489-D0FE-46E3-F017-85E42C933D5E}"/>
                  </a:ext>
                </a:extLst>
              </p:cNvPr>
              <p:cNvGrpSpPr>
                <a:grpSpLocks noChangeAspect="1"/>
              </p:cNvGrpSpPr>
              <p:nvPr/>
            </p:nvGrpSpPr>
            <p:grpSpPr>
              <a:xfrm>
                <a:off x="4975617" y="1492332"/>
                <a:ext cx="377244" cy="377242"/>
                <a:chOff x="6311900" y="4327525"/>
                <a:chExt cx="479426" cy="479425"/>
              </a:xfrm>
              <a:solidFill>
                <a:srgbClr val="ED877F"/>
              </a:solidFill>
            </p:grpSpPr>
            <p:sp>
              <p:nvSpPr>
                <p:cNvPr id="12" name="Freeform 187">
                  <a:extLst>
                    <a:ext uri="{FF2B5EF4-FFF2-40B4-BE49-F238E27FC236}">
                      <a16:creationId xmlns:a16="http://schemas.microsoft.com/office/drawing/2014/main" id="{53EE6FFF-4638-2A93-A8B2-40CBD5AE7788}"/>
                    </a:ext>
                  </a:extLst>
                </p:cNvPr>
                <p:cNvSpPr>
                  <a:spLocks/>
                </p:cNvSpPr>
                <p:nvPr/>
              </p:nvSpPr>
              <p:spPr bwMode="auto">
                <a:xfrm>
                  <a:off x="6424613" y="4667250"/>
                  <a:ext cx="338138" cy="139700"/>
                </a:xfrm>
                <a:custGeom>
                  <a:avLst/>
                  <a:gdLst>
                    <a:gd name="T0" fmla="*/ 1214 w 3340"/>
                    <a:gd name="T1" fmla="*/ 1383 h 1383"/>
                    <a:gd name="T2" fmla="*/ 1151 w 3340"/>
                    <a:gd name="T3" fmla="*/ 1339 h 1383"/>
                    <a:gd name="T4" fmla="*/ 963 w 3340"/>
                    <a:gd name="T5" fmla="*/ 821 h 1383"/>
                    <a:gd name="T6" fmla="*/ 623 w 3340"/>
                    <a:gd name="T7" fmla="*/ 1253 h 1383"/>
                    <a:gd name="T8" fmla="*/ 543 w 3340"/>
                    <a:gd name="T9" fmla="*/ 1273 h 1383"/>
                    <a:gd name="T10" fmla="*/ 44 w 3340"/>
                    <a:gd name="T11" fmla="*/ 1049 h 1383"/>
                    <a:gd name="T12" fmla="*/ 6 w 3340"/>
                    <a:gd name="T13" fmla="*/ 977 h 1383"/>
                    <a:gd name="T14" fmla="*/ 35 w 3340"/>
                    <a:gd name="T15" fmla="*/ 813 h 1383"/>
                    <a:gd name="T16" fmla="*/ 112 w 3340"/>
                    <a:gd name="T17" fmla="*/ 759 h 1383"/>
                    <a:gd name="T18" fmla="*/ 166 w 3340"/>
                    <a:gd name="T19" fmla="*/ 836 h 1383"/>
                    <a:gd name="T20" fmla="*/ 146 w 3340"/>
                    <a:gd name="T21" fmla="*/ 949 h 1383"/>
                    <a:gd name="T22" fmla="*/ 550 w 3340"/>
                    <a:gd name="T23" fmla="*/ 1130 h 1383"/>
                    <a:gd name="T24" fmla="*/ 933 w 3340"/>
                    <a:gd name="T25" fmla="*/ 644 h 1383"/>
                    <a:gd name="T26" fmla="*/ 996 w 3340"/>
                    <a:gd name="T27" fmla="*/ 620 h 1383"/>
                    <a:gd name="T28" fmla="*/ 1048 w 3340"/>
                    <a:gd name="T29" fmla="*/ 663 h 1383"/>
                    <a:gd name="T30" fmla="*/ 1259 w 3340"/>
                    <a:gd name="T31" fmla="*/ 1245 h 1383"/>
                    <a:gd name="T32" fmla="*/ 1700 w 3340"/>
                    <a:gd name="T33" fmla="*/ 1199 h 1383"/>
                    <a:gd name="T34" fmla="*/ 1790 w 3340"/>
                    <a:gd name="T35" fmla="*/ 588 h 1383"/>
                    <a:gd name="T36" fmla="*/ 1832 w 3340"/>
                    <a:gd name="T37" fmla="*/ 535 h 1383"/>
                    <a:gd name="T38" fmla="*/ 1899 w 3340"/>
                    <a:gd name="T39" fmla="*/ 546 h 1383"/>
                    <a:gd name="T40" fmla="*/ 2371 w 3340"/>
                    <a:gd name="T41" fmla="*/ 944 h 1383"/>
                    <a:gd name="T42" fmla="*/ 2730 w 3340"/>
                    <a:gd name="T43" fmla="*/ 685 h 1383"/>
                    <a:gd name="T44" fmla="*/ 2495 w 3340"/>
                    <a:gd name="T45" fmla="*/ 95 h 1383"/>
                    <a:gd name="T46" fmla="*/ 2506 w 3340"/>
                    <a:gd name="T47" fmla="*/ 28 h 1383"/>
                    <a:gd name="T48" fmla="*/ 2570 w 3340"/>
                    <a:gd name="T49" fmla="*/ 5 h 1383"/>
                    <a:gd name="T50" fmla="*/ 3185 w 3340"/>
                    <a:gd name="T51" fmla="*/ 126 h 1383"/>
                    <a:gd name="T52" fmla="*/ 3203 w 3340"/>
                    <a:gd name="T53" fmla="*/ 86 h 1383"/>
                    <a:gd name="T54" fmla="*/ 3291 w 3340"/>
                    <a:gd name="T55" fmla="*/ 53 h 1383"/>
                    <a:gd name="T56" fmla="*/ 3324 w 3340"/>
                    <a:gd name="T57" fmla="*/ 141 h 1383"/>
                    <a:gd name="T58" fmla="*/ 3285 w 3340"/>
                    <a:gd name="T59" fmla="*/ 229 h 1383"/>
                    <a:gd name="T60" fmla="*/ 3211 w 3340"/>
                    <a:gd name="T61" fmla="*/ 267 h 1383"/>
                    <a:gd name="T62" fmla="*/ 2665 w 3340"/>
                    <a:gd name="T63" fmla="*/ 160 h 1383"/>
                    <a:gd name="T64" fmla="*/ 2873 w 3340"/>
                    <a:gd name="T65" fmla="*/ 684 h 1383"/>
                    <a:gd name="T66" fmla="*/ 2850 w 3340"/>
                    <a:gd name="T67" fmla="*/ 763 h 1383"/>
                    <a:gd name="T68" fmla="*/ 2407 w 3340"/>
                    <a:gd name="T69" fmla="*/ 1083 h 1383"/>
                    <a:gd name="T70" fmla="*/ 2325 w 3340"/>
                    <a:gd name="T71" fmla="*/ 1080 h 1383"/>
                    <a:gd name="T72" fmla="*/ 1904 w 3340"/>
                    <a:gd name="T73" fmla="*/ 725 h 1383"/>
                    <a:gd name="T74" fmla="*/ 1824 w 3340"/>
                    <a:gd name="T75" fmla="*/ 1270 h 1383"/>
                    <a:gd name="T76" fmla="*/ 1765 w 3340"/>
                    <a:gd name="T77" fmla="*/ 1326 h 1383"/>
                    <a:gd name="T78" fmla="*/ 1220 w 3340"/>
                    <a:gd name="T79" fmla="*/ 1383 h 1383"/>
                    <a:gd name="T80" fmla="*/ 1214 w 3340"/>
                    <a:gd name="T81" fmla="*/ 1383 h 1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40" h="1383">
                      <a:moveTo>
                        <a:pt x="1214" y="1383"/>
                      </a:moveTo>
                      <a:cubicBezTo>
                        <a:pt x="1186" y="1383"/>
                        <a:pt x="1161" y="1366"/>
                        <a:pt x="1151" y="1339"/>
                      </a:cubicBezTo>
                      <a:lnTo>
                        <a:pt x="963" y="821"/>
                      </a:lnTo>
                      <a:lnTo>
                        <a:pt x="623" y="1253"/>
                      </a:lnTo>
                      <a:cubicBezTo>
                        <a:pt x="604" y="1277"/>
                        <a:pt x="571" y="1286"/>
                        <a:pt x="543" y="1273"/>
                      </a:cubicBezTo>
                      <a:lnTo>
                        <a:pt x="44" y="1049"/>
                      </a:lnTo>
                      <a:cubicBezTo>
                        <a:pt x="16" y="1037"/>
                        <a:pt x="0" y="1007"/>
                        <a:pt x="6" y="977"/>
                      </a:cubicBezTo>
                      <a:lnTo>
                        <a:pt x="35" y="813"/>
                      </a:lnTo>
                      <a:cubicBezTo>
                        <a:pt x="41" y="777"/>
                        <a:pt x="76" y="753"/>
                        <a:pt x="112" y="759"/>
                      </a:cubicBezTo>
                      <a:cubicBezTo>
                        <a:pt x="148" y="765"/>
                        <a:pt x="172" y="800"/>
                        <a:pt x="166" y="836"/>
                      </a:cubicBezTo>
                      <a:lnTo>
                        <a:pt x="146" y="949"/>
                      </a:lnTo>
                      <a:lnTo>
                        <a:pt x="550" y="1130"/>
                      </a:lnTo>
                      <a:lnTo>
                        <a:pt x="933" y="644"/>
                      </a:lnTo>
                      <a:cubicBezTo>
                        <a:pt x="948" y="625"/>
                        <a:pt x="972" y="616"/>
                        <a:pt x="996" y="620"/>
                      </a:cubicBezTo>
                      <a:cubicBezTo>
                        <a:pt x="1020" y="623"/>
                        <a:pt x="1040" y="640"/>
                        <a:pt x="1048" y="663"/>
                      </a:cubicBezTo>
                      <a:lnTo>
                        <a:pt x="1259" y="1245"/>
                      </a:lnTo>
                      <a:lnTo>
                        <a:pt x="1700" y="1199"/>
                      </a:lnTo>
                      <a:lnTo>
                        <a:pt x="1790" y="588"/>
                      </a:lnTo>
                      <a:cubicBezTo>
                        <a:pt x="1793" y="564"/>
                        <a:pt x="1810" y="544"/>
                        <a:pt x="1832" y="535"/>
                      </a:cubicBezTo>
                      <a:cubicBezTo>
                        <a:pt x="1855" y="526"/>
                        <a:pt x="1880" y="531"/>
                        <a:pt x="1899" y="546"/>
                      </a:cubicBezTo>
                      <a:lnTo>
                        <a:pt x="2371" y="944"/>
                      </a:lnTo>
                      <a:lnTo>
                        <a:pt x="2730" y="685"/>
                      </a:lnTo>
                      <a:lnTo>
                        <a:pt x="2495" y="95"/>
                      </a:lnTo>
                      <a:cubicBezTo>
                        <a:pt x="2486" y="73"/>
                        <a:pt x="2490" y="47"/>
                        <a:pt x="2506" y="28"/>
                      </a:cubicBezTo>
                      <a:cubicBezTo>
                        <a:pt x="2522" y="9"/>
                        <a:pt x="2546" y="0"/>
                        <a:pt x="2570" y="5"/>
                      </a:cubicBezTo>
                      <a:lnTo>
                        <a:pt x="3185" y="126"/>
                      </a:lnTo>
                      <a:lnTo>
                        <a:pt x="3203" y="86"/>
                      </a:lnTo>
                      <a:cubicBezTo>
                        <a:pt x="3218" y="53"/>
                        <a:pt x="3257" y="38"/>
                        <a:pt x="3291" y="53"/>
                      </a:cubicBezTo>
                      <a:cubicBezTo>
                        <a:pt x="3324" y="68"/>
                        <a:pt x="3340" y="108"/>
                        <a:pt x="3324" y="141"/>
                      </a:cubicBezTo>
                      <a:lnTo>
                        <a:pt x="3285" y="229"/>
                      </a:lnTo>
                      <a:cubicBezTo>
                        <a:pt x="3272" y="258"/>
                        <a:pt x="3241" y="274"/>
                        <a:pt x="3211" y="267"/>
                      </a:cubicBezTo>
                      <a:lnTo>
                        <a:pt x="2665" y="160"/>
                      </a:lnTo>
                      <a:lnTo>
                        <a:pt x="2873" y="684"/>
                      </a:lnTo>
                      <a:cubicBezTo>
                        <a:pt x="2884" y="712"/>
                        <a:pt x="2875" y="745"/>
                        <a:pt x="2850" y="763"/>
                      </a:cubicBezTo>
                      <a:lnTo>
                        <a:pt x="2407" y="1083"/>
                      </a:lnTo>
                      <a:cubicBezTo>
                        <a:pt x="2382" y="1101"/>
                        <a:pt x="2348" y="1099"/>
                        <a:pt x="2325" y="1080"/>
                      </a:cubicBezTo>
                      <a:lnTo>
                        <a:pt x="1904" y="725"/>
                      </a:lnTo>
                      <a:lnTo>
                        <a:pt x="1824" y="1270"/>
                      </a:lnTo>
                      <a:cubicBezTo>
                        <a:pt x="1820" y="1300"/>
                        <a:pt x="1796" y="1323"/>
                        <a:pt x="1765" y="1326"/>
                      </a:cubicBezTo>
                      <a:lnTo>
                        <a:pt x="1220" y="1383"/>
                      </a:lnTo>
                      <a:cubicBezTo>
                        <a:pt x="1218" y="1383"/>
                        <a:pt x="1216" y="1383"/>
                        <a:pt x="1214" y="138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88">
                  <a:extLst>
                    <a:ext uri="{FF2B5EF4-FFF2-40B4-BE49-F238E27FC236}">
                      <a16:creationId xmlns:a16="http://schemas.microsoft.com/office/drawing/2014/main" id="{C253431F-B35A-6223-D841-22DED4EBC4CF}"/>
                    </a:ext>
                  </a:extLst>
                </p:cNvPr>
                <p:cNvSpPr>
                  <a:spLocks/>
                </p:cNvSpPr>
                <p:nvPr/>
              </p:nvSpPr>
              <p:spPr bwMode="auto">
                <a:xfrm>
                  <a:off x="6430963" y="4724400"/>
                  <a:ext cx="14288" cy="15875"/>
                </a:xfrm>
                <a:custGeom>
                  <a:avLst/>
                  <a:gdLst>
                    <a:gd name="T0" fmla="*/ 72 w 154"/>
                    <a:gd name="T1" fmla="*/ 162 h 162"/>
                    <a:gd name="T2" fmla="*/ 60 w 154"/>
                    <a:gd name="T3" fmla="*/ 161 h 162"/>
                    <a:gd name="T4" fmla="*/ 6 w 154"/>
                    <a:gd name="T5" fmla="*/ 84 h 162"/>
                    <a:gd name="T6" fmla="*/ 19 w 154"/>
                    <a:gd name="T7" fmla="*/ 48 h 162"/>
                    <a:gd name="T8" fmla="*/ 93 w 154"/>
                    <a:gd name="T9" fmla="*/ 5 h 162"/>
                    <a:gd name="T10" fmla="*/ 147 w 154"/>
                    <a:gd name="T11" fmla="*/ 82 h 162"/>
                    <a:gd name="T12" fmla="*/ 134 w 154"/>
                    <a:gd name="T13" fmla="*/ 118 h 162"/>
                    <a:gd name="T14" fmla="*/ 72 w 154"/>
                    <a:gd name="T15" fmla="*/ 162 h 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62">
                      <a:moveTo>
                        <a:pt x="72" y="162"/>
                      </a:moveTo>
                      <a:cubicBezTo>
                        <a:pt x="68" y="162"/>
                        <a:pt x="64" y="161"/>
                        <a:pt x="60" y="161"/>
                      </a:cubicBezTo>
                      <a:cubicBezTo>
                        <a:pt x="24" y="154"/>
                        <a:pt x="0" y="120"/>
                        <a:pt x="6" y="84"/>
                      </a:cubicBezTo>
                      <a:cubicBezTo>
                        <a:pt x="8" y="73"/>
                        <a:pt x="11" y="60"/>
                        <a:pt x="19" y="48"/>
                      </a:cubicBezTo>
                      <a:cubicBezTo>
                        <a:pt x="30" y="18"/>
                        <a:pt x="61" y="0"/>
                        <a:pt x="93" y="5"/>
                      </a:cubicBezTo>
                      <a:cubicBezTo>
                        <a:pt x="130" y="12"/>
                        <a:pt x="154" y="46"/>
                        <a:pt x="147" y="82"/>
                      </a:cubicBezTo>
                      <a:cubicBezTo>
                        <a:pt x="146" y="92"/>
                        <a:pt x="143" y="105"/>
                        <a:pt x="134" y="118"/>
                      </a:cubicBezTo>
                      <a:cubicBezTo>
                        <a:pt x="125" y="144"/>
                        <a:pt x="100" y="162"/>
                        <a:pt x="72" y="16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189">
                  <a:extLst>
                    <a:ext uri="{FF2B5EF4-FFF2-40B4-BE49-F238E27FC236}">
                      <a16:creationId xmlns:a16="http://schemas.microsoft.com/office/drawing/2014/main" id="{5852D8AC-E16B-F42D-862A-9C10F38E3A6F}"/>
                    </a:ext>
                  </a:extLst>
                </p:cNvPr>
                <p:cNvSpPr>
                  <a:spLocks/>
                </p:cNvSpPr>
                <p:nvPr/>
              </p:nvSpPr>
              <p:spPr bwMode="auto">
                <a:xfrm>
                  <a:off x="6311900" y="4551363"/>
                  <a:ext cx="138113" cy="180975"/>
                </a:xfrm>
                <a:custGeom>
                  <a:avLst/>
                  <a:gdLst>
                    <a:gd name="T0" fmla="*/ 677 w 1370"/>
                    <a:gd name="T1" fmla="*/ 1779 h 1779"/>
                    <a:gd name="T2" fmla="*/ 623 w 1370"/>
                    <a:gd name="T3" fmla="*/ 1752 h 1779"/>
                    <a:gd name="T4" fmla="*/ 303 w 1370"/>
                    <a:gd name="T5" fmla="*/ 1308 h 1779"/>
                    <a:gd name="T6" fmla="*/ 305 w 1370"/>
                    <a:gd name="T7" fmla="*/ 1226 h 1779"/>
                    <a:gd name="T8" fmla="*/ 660 w 1370"/>
                    <a:gd name="T9" fmla="*/ 805 h 1779"/>
                    <a:gd name="T10" fmla="*/ 115 w 1370"/>
                    <a:gd name="T11" fmla="*/ 726 h 1779"/>
                    <a:gd name="T12" fmla="*/ 59 w 1370"/>
                    <a:gd name="T13" fmla="*/ 667 h 1779"/>
                    <a:gd name="T14" fmla="*/ 3 w 1370"/>
                    <a:gd name="T15" fmla="*/ 122 h 1779"/>
                    <a:gd name="T16" fmla="*/ 46 w 1370"/>
                    <a:gd name="T17" fmla="*/ 52 h 1779"/>
                    <a:gd name="T18" fmla="*/ 155 w 1370"/>
                    <a:gd name="T19" fmla="*/ 13 h 1779"/>
                    <a:gd name="T20" fmla="*/ 240 w 1370"/>
                    <a:gd name="T21" fmla="*/ 53 h 1779"/>
                    <a:gd name="T22" fmla="*/ 201 w 1370"/>
                    <a:gd name="T23" fmla="*/ 138 h 1779"/>
                    <a:gd name="T24" fmla="*/ 141 w 1370"/>
                    <a:gd name="T25" fmla="*/ 160 h 1779"/>
                    <a:gd name="T26" fmla="*/ 186 w 1370"/>
                    <a:gd name="T27" fmla="*/ 602 h 1779"/>
                    <a:gd name="T28" fmla="*/ 798 w 1370"/>
                    <a:gd name="T29" fmla="*/ 691 h 1779"/>
                    <a:gd name="T30" fmla="*/ 851 w 1370"/>
                    <a:gd name="T31" fmla="*/ 733 h 1779"/>
                    <a:gd name="T32" fmla="*/ 839 w 1370"/>
                    <a:gd name="T33" fmla="*/ 799 h 1779"/>
                    <a:gd name="T34" fmla="*/ 441 w 1370"/>
                    <a:gd name="T35" fmla="*/ 1272 h 1779"/>
                    <a:gd name="T36" fmla="*/ 701 w 1370"/>
                    <a:gd name="T37" fmla="*/ 1631 h 1779"/>
                    <a:gd name="T38" fmla="*/ 1275 w 1370"/>
                    <a:gd name="T39" fmla="*/ 1403 h 1779"/>
                    <a:gd name="T40" fmla="*/ 1342 w 1370"/>
                    <a:gd name="T41" fmla="*/ 1413 h 1779"/>
                    <a:gd name="T42" fmla="*/ 1366 w 1370"/>
                    <a:gd name="T43" fmla="*/ 1476 h 1779"/>
                    <a:gd name="T44" fmla="*/ 1341 w 1370"/>
                    <a:gd name="T45" fmla="*/ 1618 h 1779"/>
                    <a:gd name="T46" fmla="*/ 1263 w 1370"/>
                    <a:gd name="T47" fmla="*/ 1672 h 1779"/>
                    <a:gd name="T48" fmla="*/ 1209 w 1370"/>
                    <a:gd name="T49" fmla="*/ 1594 h 1779"/>
                    <a:gd name="T50" fmla="*/ 1213 w 1370"/>
                    <a:gd name="T51" fmla="*/ 1571 h 1779"/>
                    <a:gd name="T52" fmla="*/ 702 w 1370"/>
                    <a:gd name="T53" fmla="*/ 1775 h 1779"/>
                    <a:gd name="T54" fmla="*/ 677 w 1370"/>
                    <a:gd name="T55" fmla="*/ 1779 h 1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70" h="1779">
                      <a:moveTo>
                        <a:pt x="677" y="1779"/>
                      </a:moveTo>
                      <a:cubicBezTo>
                        <a:pt x="656" y="1779"/>
                        <a:pt x="636" y="1769"/>
                        <a:pt x="623" y="1752"/>
                      </a:cubicBezTo>
                      <a:lnTo>
                        <a:pt x="303" y="1308"/>
                      </a:lnTo>
                      <a:cubicBezTo>
                        <a:pt x="285" y="1284"/>
                        <a:pt x="286" y="1250"/>
                        <a:pt x="305" y="1226"/>
                      </a:cubicBezTo>
                      <a:lnTo>
                        <a:pt x="660" y="805"/>
                      </a:lnTo>
                      <a:lnTo>
                        <a:pt x="115" y="726"/>
                      </a:lnTo>
                      <a:cubicBezTo>
                        <a:pt x="85" y="722"/>
                        <a:pt x="62" y="698"/>
                        <a:pt x="59" y="667"/>
                      </a:cubicBezTo>
                      <a:lnTo>
                        <a:pt x="3" y="122"/>
                      </a:lnTo>
                      <a:cubicBezTo>
                        <a:pt x="0" y="91"/>
                        <a:pt x="18" y="63"/>
                        <a:pt x="46" y="52"/>
                      </a:cubicBezTo>
                      <a:lnTo>
                        <a:pt x="155" y="13"/>
                      </a:lnTo>
                      <a:cubicBezTo>
                        <a:pt x="190" y="0"/>
                        <a:pt x="228" y="18"/>
                        <a:pt x="240" y="53"/>
                      </a:cubicBezTo>
                      <a:cubicBezTo>
                        <a:pt x="253" y="88"/>
                        <a:pt x="235" y="126"/>
                        <a:pt x="201" y="138"/>
                      </a:cubicBezTo>
                      <a:lnTo>
                        <a:pt x="141" y="160"/>
                      </a:lnTo>
                      <a:lnTo>
                        <a:pt x="186" y="602"/>
                      </a:lnTo>
                      <a:lnTo>
                        <a:pt x="798" y="691"/>
                      </a:lnTo>
                      <a:cubicBezTo>
                        <a:pt x="822" y="694"/>
                        <a:pt x="842" y="710"/>
                        <a:pt x="851" y="733"/>
                      </a:cubicBezTo>
                      <a:cubicBezTo>
                        <a:pt x="859" y="755"/>
                        <a:pt x="855" y="781"/>
                        <a:pt x="839" y="799"/>
                      </a:cubicBezTo>
                      <a:lnTo>
                        <a:pt x="441" y="1272"/>
                      </a:lnTo>
                      <a:lnTo>
                        <a:pt x="701" y="1631"/>
                      </a:lnTo>
                      <a:lnTo>
                        <a:pt x="1275" y="1403"/>
                      </a:lnTo>
                      <a:cubicBezTo>
                        <a:pt x="1298" y="1394"/>
                        <a:pt x="1323" y="1398"/>
                        <a:pt x="1342" y="1413"/>
                      </a:cubicBezTo>
                      <a:cubicBezTo>
                        <a:pt x="1361" y="1428"/>
                        <a:pt x="1370" y="1452"/>
                        <a:pt x="1366" y="1476"/>
                      </a:cubicBezTo>
                      <a:lnTo>
                        <a:pt x="1341" y="1618"/>
                      </a:lnTo>
                      <a:cubicBezTo>
                        <a:pt x="1334" y="1654"/>
                        <a:pt x="1299" y="1678"/>
                        <a:pt x="1263" y="1672"/>
                      </a:cubicBezTo>
                      <a:cubicBezTo>
                        <a:pt x="1227" y="1665"/>
                        <a:pt x="1203" y="1631"/>
                        <a:pt x="1209" y="1594"/>
                      </a:cubicBezTo>
                      <a:lnTo>
                        <a:pt x="1213" y="1571"/>
                      </a:lnTo>
                      <a:lnTo>
                        <a:pt x="702" y="1775"/>
                      </a:lnTo>
                      <a:cubicBezTo>
                        <a:pt x="694" y="1778"/>
                        <a:pt x="685" y="1779"/>
                        <a:pt x="677" y="1779"/>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90">
                  <a:extLst>
                    <a:ext uri="{FF2B5EF4-FFF2-40B4-BE49-F238E27FC236}">
                      <a16:creationId xmlns:a16="http://schemas.microsoft.com/office/drawing/2014/main" id="{78A6E810-BAF2-46B4-09AA-D12B89977A16}"/>
                    </a:ext>
                  </a:extLst>
                </p:cNvPr>
                <p:cNvSpPr>
                  <a:spLocks/>
                </p:cNvSpPr>
                <p:nvPr/>
              </p:nvSpPr>
              <p:spPr bwMode="auto">
                <a:xfrm>
                  <a:off x="6340475" y="4543425"/>
                  <a:ext cx="17463" cy="15875"/>
                </a:xfrm>
                <a:custGeom>
                  <a:avLst/>
                  <a:gdLst>
                    <a:gd name="T0" fmla="*/ 75 w 177"/>
                    <a:gd name="T1" fmla="*/ 153 h 153"/>
                    <a:gd name="T2" fmla="*/ 12 w 177"/>
                    <a:gd name="T3" fmla="*/ 109 h 153"/>
                    <a:gd name="T4" fmla="*/ 52 w 177"/>
                    <a:gd name="T5" fmla="*/ 24 h 153"/>
                    <a:gd name="T6" fmla="*/ 57 w 177"/>
                    <a:gd name="T7" fmla="*/ 22 h 153"/>
                    <a:gd name="T8" fmla="*/ 79 w 177"/>
                    <a:gd name="T9" fmla="*/ 13 h 153"/>
                    <a:gd name="T10" fmla="*/ 165 w 177"/>
                    <a:gd name="T11" fmla="*/ 53 h 153"/>
                    <a:gd name="T12" fmla="*/ 124 w 177"/>
                    <a:gd name="T13" fmla="*/ 138 h 153"/>
                    <a:gd name="T14" fmla="*/ 120 w 177"/>
                    <a:gd name="T15" fmla="*/ 139 h 153"/>
                    <a:gd name="T16" fmla="*/ 98 w 177"/>
                    <a:gd name="T17" fmla="*/ 149 h 153"/>
                    <a:gd name="T18" fmla="*/ 75 w 177"/>
                    <a:gd name="T19"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7" h="153">
                      <a:moveTo>
                        <a:pt x="75" y="153"/>
                      </a:moveTo>
                      <a:cubicBezTo>
                        <a:pt x="48" y="153"/>
                        <a:pt x="22" y="136"/>
                        <a:pt x="12" y="109"/>
                      </a:cubicBezTo>
                      <a:cubicBezTo>
                        <a:pt x="0" y="74"/>
                        <a:pt x="18" y="36"/>
                        <a:pt x="52" y="24"/>
                      </a:cubicBezTo>
                      <a:cubicBezTo>
                        <a:pt x="54" y="23"/>
                        <a:pt x="56" y="22"/>
                        <a:pt x="57" y="22"/>
                      </a:cubicBezTo>
                      <a:cubicBezTo>
                        <a:pt x="64" y="18"/>
                        <a:pt x="71" y="15"/>
                        <a:pt x="79" y="13"/>
                      </a:cubicBezTo>
                      <a:cubicBezTo>
                        <a:pt x="114" y="0"/>
                        <a:pt x="152" y="18"/>
                        <a:pt x="165" y="53"/>
                      </a:cubicBezTo>
                      <a:cubicBezTo>
                        <a:pt x="177" y="87"/>
                        <a:pt x="159" y="125"/>
                        <a:pt x="124" y="138"/>
                      </a:cubicBezTo>
                      <a:cubicBezTo>
                        <a:pt x="123" y="139"/>
                        <a:pt x="121" y="139"/>
                        <a:pt x="120" y="139"/>
                      </a:cubicBezTo>
                      <a:cubicBezTo>
                        <a:pt x="113" y="143"/>
                        <a:pt x="105" y="146"/>
                        <a:pt x="98" y="149"/>
                      </a:cubicBezTo>
                      <a:cubicBezTo>
                        <a:pt x="90" y="152"/>
                        <a:pt x="82" y="153"/>
                        <a:pt x="75" y="15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91">
                  <a:extLst>
                    <a:ext uri="{FF2B5EF4-FFF2-40B4-BE49-F238E27FC236}">
                      <a16:creationId xmlns:a16="http://schemas.microsoft.com/office/drawing/2014/main" id="{B03431D3-5D93-283E-2DA5-0C7E7C73F2D3}"/>
                    </a:ext>
                  </a:extLst>
                </p:cNvPr>
                <p:cNvSpPr>
                  <a:spLocks/>
                </p:cNvSpPr>
                <p:nvPr/>
              </p:nvSpPr>
              <p:spPr bwMode="auto">
                <a:xfrm>
                  <a:off x="6321425" y="4327525"/>
                  <a:ext cx="441325" cy="225425"/>
                </a:xfrm>
                <a:custGeom>
                  <a:avLst/>
                  <a:gdLst>
                    <a:gd name="T0" fmla="*/ 468 w 4348"/>
                    <a:gd name="T1" fmla="*/ 2212 h 2212"/>
                    <a:gd name="T2" fmla="*/ 406 w 4348"/>
                    <a:gd name="T3" fmla="*/ 2168 h 2212"/>
                    <a:gd name="T4" fmla="*/ 446 w 4348"/>
                    <a:gd name="T5" fmla="*/ 2083 h 2212"/>
                    <a:gd name="T6" fmla="*/ 464 w 4348"/>
                    <a:gd name="T7" fmla="*/ 2076 h 2212"/>
                    <a:gd name="T8" fmla="*/ 32 w 4348"/>
                    <a:gd name="T9" fmla="*/ 1734 h 2212"/>
                    <a:gd name="T10" fmla="*/ 13 w 4348"/>
                    <a:gd name="T11" fmla="*/ 1655 h 2212"/>
                    <a:gd name="T12" fmla="*/ 236 w 4348"/>
                    <a:gd name="T13" fmla="*/ 1156 h 2212"/>
                    <a:gd name="T14" fmla="*/ 309 w 4348"/>
                    <a:gd name="T15" fmla="*/ 1118 h 2212"/>
                    <a:gd name="T16" fmla="*/ 865 w 4348"/>
                    <a:gd name="T17" fmla="*/ 1217 h 2212"/>
                    <a:gd name="T18" fmla="*/ 647 w 4348"/>
                    <a:gd name="T19" fmla="*/ 704 h 2212"/>
                    <a:gd name="T20" fmla="*/ 670 w 4348"/>
                    <a:gd name="T21" fmla="*/ 624 h 2212"/>
                    <a:gd name="T22" fmla="*/ 1114 w 4348"/>
                    <a:gd name="T23" fmla="*/ 304 h 2212"/>
                    <a:gd name="T24" fmla="*/ 1197 w 4348"/>
                    <a:gd name="T25" fmla="*/ 307 h 2212"/>
                    <a:gd name="T26" fmla="*/ 1626 w 4348"/>
                    <a:gd name="T27" fmla="*/ 683 h 2212"/>
                    <a:gd name="T28" fmla="*/ 1696 w 4348"/>
                    <a:gd name="T29" fmla="*/ 117 h 2212"/>
                    <a:gd name="T30" fmla="*/ 1756 w 4348"/>
                    <a:gd name="T31" fmla="*/ 59 h 2212"/>
                    <a:gd name="T32" fmla="*/ 2300 w 4348"/>
                    <a:gd name="T33" fmla="*/ 4 h 2212"/>
                    <a:gd name="T34" fmla="*/ 2370 w 4348"/>
                    <a:gd name="T35" fmla="*/ 48 h 2212"/>
                    <a:gd name="T36" fmla="*/ 2554 w 4348"/>
                    <a:gd name="T37" fmla="*/ 588 h 2212"/>
                    <a:gd name="T38" fmla="*/ 2897 w 4348"/>
                    <a:gd name="T39" fmla="*/ 133 h 2212"/>
                    <a:gd name="T40" fmla="*/ 2978 w 4348"/>
                    <a:gd name="T41" fmla="*/ 112 h 2212"/>
                    <a:gd name="T42" fmla="*/ 3478 w 4348"/>
                    <a:gd name="T43" fmla="*/ 337 h 2212"/>
                    <a:gd name="T44" fmla="*/ 3515 w 4348"/>
                    <a:gd name="T45" fmla="*/ 411 h 2212"/>
                    <a:gd name="T46" fmla="*/ 3404 w 4348"/>
                    <a:gd name="T47" fmla="*/ 970 h 2212"/>
                    <a:gd name="T48" fmla="*/ 3930 w 4348"/>
                    <a:gd name="T49" fmla="*/ 749 h 2212"/>
                    <a:gd name="T50" fmla="*/ 4009 w 4348"/>
                    <a:gd name="T51" fmla="*/ 771 h 2212"/>
                    <a:gd name="T52" fmla="*/ 4330 w 4348"/>
                    <a:gd name="T53" fmla="*/ 1214 h 2212"/>
                    <a:gd name="T54" fmla="*/ 4326 w 4348"/>
                    <a:gd name="T55" fmla="*/ 1297 h 2212"/>
                    <a:gd name="T56" fmla="*/ 3949 w 4348"/>
                    <a:gd name="T57" fmla="*/ 1728 h 2212"/>
                    <a:gd name="T58" fmla="*/ 3994 w 4348"/>
                    <a:gd name="T59" fmla="*/ 1734 h 2212"/>
                    <a:gd name="T60" fmla="*/ 4052 w 4348"/>
                    <a:gd name="T61" fmla="*/ 1808 h 2212"/>
                    <a:gd name="T62" fmla="*/ 3977 w 4348"/>
                    <a:gd name="T63" fmla="*/ 1866 h 2212"/>
                    <a:gd name="T64" fmla="*/ 3807 w 4348"/>
                    <a:gd name="T65" fmla="*/ 1843 h 2212"/>
                    <a:gd name="T66" fmla="*/ 3755 w 4348"/>
                    <a:gd name="T67" fmla="*/ 1799 h 2212"/>
                    <a:gd name="T68" fmla="*/ 3768 w 4348"/>
                    <a:gd name="T69" fmla="*/ 1733 h 2212"/>
                    <a:gd name="T70" fmla="*/ 4191 w 4348"/>
                    <a:gd name="T71" fmla="*/ 1249 h 2212"/>
                    <a:gd name="T72" fmla="*/ 3933 w 4348"/>
                    <a:gd name="T73" fmla="*/ 892 h 2212"/>
                    <a:gd name="T74" fmla="*/ 3341 w 4348"/>
                    <a:gd name="T75" fmla="*/ 1142 h 2212"/>
                    <a:gd name="T76" fmla="*/ 3272 w 4348"/>
                    <a:gd name="T77" fmla="*/ 1132 h 2212"/>
                    <a:gd name="T78" fmla="*/ 3249 w 4348"/>
                    <a:gd name="T79" fmla="*/ 1067 h 2212"/>
                    <a:gd name="T80" fmla="*/ 3375 w 4348"/>
                    <a:gd name="T81" fmla="*/ 437 h 2212"/>
                    <a:gd name="T82" fmla="*/ 2972 w 4348"/>
                    <a:gd name="T83" fmla="*/ 256 h 2212"/>
                    <a:gd name="T84" fmla="*/ 2585 w 4348"/>
                    <a:gd name="T85" fmla="*/ 769 h 2212"/>
                    <a:gd name="T86" fmla="*/ 2521 w 4348"/>
                    <a:gd name="T87" fmla="*/ 795 h 2212"/>
                    <a:gd name="T88" fmla="*/ 2468 w 4348"/>
                    <a:gd name="T89" fmla="*/ 750 h 2212"/>
                    <a:gd name="T90" fmla="*/ 2260 w 4348"/>
                    <a:gd name="T91" fmla="*/ 142 h 2212"/>
                    <a:gd name="T92" fmla="*/ 1822 w 4348"/>
                    <a:gd name="T93" fmla="*/ 186 h 2212"/>
                    <a:gd name="T94" fmla="*/ 1743 w 4348"/>
                    <a:gd name="T95" fmla="*/ 824 h 2212"/>
                    <a:gd name="T96" fmla="*/ 1700 w 4348"/>
                    <a:gd name="T97" fmla="*/ 878 h 2212"/>
                    <a:gd name="T98" fmla="*/ 1633 w 4348"/>
                    <a:gd name="T99" fmla="*/ 866 h 2212"/>
                    <a:gd name="T100" fmla="*/ 1149 w 4348"/>
                    <a:gd name="T101" fmla="*/ 443 h 2212"/>
                    <a:gd name="T102" fmla="*/ 791 w 4348"/>
                    <a:gd name="T103" fmla="*/ 701 h 2212"/>
                    <a:gd name="T104" fmla="*/ 1035 w 4348"/>
                    <a:gd name="T105" fmla="*/ 1278 h 2212"/>
                    <a:gd name="T106" fmla="*/ 1026 w 4348"/>
                    <a:gd name="T107" fmla="*/ 1345 h 2212"/>
                    <a:gd name="T108" fmla="*/ 962 w 4348"/>
                    <a:gd name="T109" fmla="*/ 1369 h 2212"/>
                    <a:gd name="T110" fmla="*/ 337 w 4348"/>
                    <a:gd name="T111" fmla="*/ 1258 h 2212"/>
                    <a:gd name="T112" fmla="*/ 156 w 4348"/>
                    <a:gd name="T113" fmla="*/ 1662 h 2212"/>
                    <a:gd name="T114" fmla="*/ 641 w 4348"/>
                    <a:gd name="T115" fmla="*/ 2046 h 2212"/>
                    <a:gd name="T116" fmla="*/ 665 w 4348"/>
                    <a:gd name="T117" fmla="*/ 2109 h 2212"/>
                    <a:gd name="T118" fmla="*/ 622 w 4348"/>
                    <a:gd name="T119" fmla="*/ 2161 h 2212"/>
                    <a:gd name="T120" fmla="*/ 491 w 4348"/>
                    <a:gd name="T121" fmla="*/ 2209 h 2212"/>
                    <a:gd name="T122" fmla="*/ 468 w 4348"/>
                    <a:gd name="T123" fmla="*/ 2212 h 2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48" h="2212">
                      <a:moveTo>
                        <a:pt x="468" y="2212"/>
                      </a:moveTo>
                      <a:cubicBezTo>
                        <a:pt x="441" y="2212"/>
                        <a:pt x="415" y="2196"/>
                        <a:pt x="406" y="2168"/>
                      </a:cubicBezTo>
                      <a:cubicBezTo>
                        <a:pt x="393" y="2134"/>
                        <a:pt x="411" y="2096"/>
                        <a:pt x="446" y="2083"/>
                      </a:cubicBezTo>
                      <a:lnTo>
                        <a:pt x="464" y="2076"/>
                      </a:lnTo>
                      <a:lnTo>
                        <a:pt x="32" y="1734"/>
                      </a:lnTo>
                      <a:cubicBezTo>
                        <a:pt x="8" y="1715"/>
                        <a:pt x="0" y="1683"/>
                        <a:pt x="13" y="1655"/>
                      </a:cubicBezTo>
                      <a:lnTo>
                        <a:pt x="236" y="1156"/>
                      </a:lnTo>
                      <a:cubicBezTo>
                        <a:pt x="249" y="1128"/>
                        <a:pt x="279" y="1113"/>
                        <a:pt x="309" y="1118"/>
                      </a:cubicBezTo>
                      <a:lnTo>
                        <a:pt x="865" y="1217"/>
                      </a:lnTo>
                      <a:lnTo>
                        <a:pt x="647" y="704"/>
                      </a:lnTo>
                      <a:cubicBezTo>
                        <a:pt x="635" y="675"/>
                        <a:pt x="645" y="642"/>
                        <a:pt x="670" y="624"/>
                      </a:cubicBezTo>
                      <a:lnTo>
                        <a:pt x="1114" y="304"/>
                      </a:lnTo>
                      <a:cubicBezTo>
                        <a:pt x="1139" y="285"/>
                        <a:pt x="1174" y="287"/>
                        <a:pt x="1197" y="307"/>
                      </a:cubicBezTo>
                      <a:lnTo>
                        <a:pt x="1626" y="683"/>
                      </a:lnTo>
                      <a:lnTo>
                        <a:pt x="1696" y="117"/>
                      </a:lnTo>
                      <a:cubicBezTo>
                        <a:pt x="1700" y="86"/>
                        <a:pt x="1725" y="62"/>
                        <a:pt x="1756" y="59"/>
                      </a:cubicBezTo>
                      <a:lnTo>
                        <a:pt x="2300" y="4"/>
                      </a:lnTo>
                      <a:cubicBezTo>
                        <a:pt x="2331" y="0"/>
                        <a:pt x="2360" y="19"/>
                        <a:pt x="2370" y="48"/>
                      </a:cubicBezTo>
                      <a:lnTo>
                        <a:pt x="2554" y="588"/>
                      </a:lnTo>
                      <a:lnTo>
                        <a:pt x="2897" y="133"/>
                      </a:lnTo>
                      <a:cubicBezTo>
                        <a:pt x="2916" y="108"/>
                        <a:pt x="2949" y="100"/>
                        <a:pt x="2978" y="112"/>
                      </a:cubicBezTo>
                      <a:lnTo>
                        <a:pt x="3478" y="337"/>
                      </a:lnTo>
                      <a:cubicBezTo>
                        <a:pt x="3506" y="349"/>
                        <a:pt x="3521" y="380"/>
                        <a:pt x="3515" y="411"/>
                      </a:cubicBezTo>
                      <a:lnTo>
                        <a:pt x="3404" y="970"/>
                      </a:lnTo>
                      <a:lnTo>
                        <a:pt x="3930" y="749"/>
                      </a:lnTo>
                      <a:cubicBezTo>
                        <a:pt x="3958" y="737"/>
                        <a:pt x="3991" y="746"/>
                        <a:pt x="4009" y="771"/>
                      </a:cubicBezTo>
                      <a:lnTo>
                        <a:pt x="4330" y="1214"/>
                      </a:lnTo>
                      <a:cubicBezTo>
                        <a:pt x="4348" y="1240"/>
                        <a:pt x="4347" y="1274"/>
                        <a:pt x="4326" y="1297"/>
                      </a:cubicBezTo>
                      <a:lnTo>
                        <a:pt x="3949" y="1728"/>
                      </a:lnTo>
                      <a:cubicBezTo>
                        <a:pt x="3963" y="1730"/>
                        <a:pt x="3978" y="1732"/>
                        <a:pt x="3994" y="1734"/>
                      </a:cubicBezTo>
                      <a:cubicBezTo>
                        <a:pt x="4031" y="1738"/>
                        <a:pt x="4057" y="1772"/>
                        <a:pt x="4052" y="1808"/>
                      </a:cubicBezTo>
                      <a:cubicBezTo>
                        <a:pt x="4047" y="1845"/>
                        <a:pt x="4014" y="1871"/>
                        <a:pt x="3977" y="1866"/>
                      </a:cubicBezTo>
                      <a:cubicBezTo>
                        <a:pt x="3872" y="1853"/>
                        <a:pt x="3810" y="1843"/>
                        <a:pt x="3807" y="1843"/>
                      </a:cubicBezTo>
                      <a:cubicBezTo>
                        <a:pt x="3783" y="1839"/>
                        <a:pt x="3763" y="1822"/>
                        <a:pt x="3755" y="1799"/>
                      </a:cubicBezTo>
                      <a:cubicBezTo>
                        <a:pt x="3747" y="1777"/>
                        <a:pt x="3751" y="1751"/>
                        <a:pt x="3768" y="1733"/>
                      </a:cubicBezTo>
                      <a:lnTo>
                        <a:pt x="4191" y="1249"/>
                      </a:lnTo>
                      <a:lnTo>
                        <a:pt x="3933" y="892"/>
                      </a:lnTo>
                      <a:lnTo>
                        <a:pt x="3341" y="1142"/>
                      </a:lnTo>
                      <a:cubicBezTo>
                        <a:pt x="3318" y="1151"/>
                        <a:pt x="3292" y="1148"/>
                        <a:pt x="3272" y="1132"/>
                      </a:cubicBezTo>
                      <a:cubicBezTo>
                        <a:pt x="3253" y="1116"/>
                        <a:pt x="3244" y="1092"/>
                        <a:pt x="3249" y="1067"/>
                      </a:cubicBezTo>
                      <a:lnTo>
                        <a:pt x="3375" y="437"/>
                      </a:lnTo>
                      <a:lnTo>
                        <a:pt x="2972" y="256"/>
                      </a:lnTo>
                      <a:lnTo>
                        <a:pt x="2585" y="769"/>
                      </a:lnTo>
                      <a:cubicBezTo>
                        <a:pt x="2569" y="789"/>
                        <a:pt x="2545" y="798"/>
                        <a:pt x="2521" y="795"/>
                      </a:cubicBezTo>
                      <a:cubicBezTo>
                        <a:pt x="2496" y="791"/>
                        <a:pt x="2476" y="774"/>
                        <a:pt x="2468" y="750"/>
                      </a:cubicBezTo>
                      <a:lnTo>
                        <a:pt x="2260" y="142"/>
                      </a:lnTo>
                      <a:lnTo>
                        <a:pt x="1822" y="186"/>
                      </a:lnTo>
                      <a:lnTo>
                        <a:pt x="1743" y="824"/>
                      </a:lnTo>
                      <a:cubicBezTo>
                        <a:pt x="1739" y="849"/>
                        <a:pt x="1723" y="869"/>
                        <a:pt x="1700" y="878"/>
                      </a:cubicBezTo>
                      <a:cubicBezTo>
                        <a:pt x="1677" y="887"/>
                        <a:pt x="1651" y="882"/>
                        <a:pt x="1633" y="866"/>
                      </a:cubicBezTo>
                      <a:lnTo>
                        <a:pt x="1149" y="443"/>
                      </a:lnTo>
                      <a:lnTo>
                        <a:pt x="791" y="701"/>
                      </a:lnTo>
                      <a:lnTo>
                        <a:pt x="1035" y="1278"/>
                      </a:lnTo>
                      <a:cubicBezTo>
                        <a:pt x="1044" y="1300"/>
                        <a:pt x="1041" y="1326"/>
                        <a:pt x="1026" y="1345"/>
                      </a:cubicBezTo>
                      <a:cubicBezTo>
                        <a:pt x="1011" y="1364"/>
                        <a:pt x="986" y="1373"/>
                        <a:pt x="962" y="1369"/>
                      </a:cubicBezTo>
                      <a:lnTo>
                        <a:pt x="337" y="1258"/>
                      </a:lnTo>
                      <a:lnTo>
                        <a:pt x="156" y="1662"/>
                      </a:lnTo>
                      <a:lnTo>
                        <a:pt x="641" y="2046"/>
                      </a:lnTo>
                      <a:cubicBezTo>
                        <a:pt x="660" y="2061"/>
                        <a:pt x="669" y="2085"/>
                        <a:pt x="665" y="2109"/>
                      </a:cubicBezTo>
                      <a:cubicBezTo>
                        <a:pt x="661" y="2133"/>
                        <a:pt x="645" y="2153"/>
                        <a:pt x="622" y="2161"/>
                      </a:cubicBezTo>
                      <a:lnTo>
                        <a:pt x="491" y="2209"/>
                      </a:lnTo>
                      <a:cubicBezTo>
                        <a:pt x="483" y="2211"/>
                        <a:pt x="476" y="2212"/>
                        <a:pt x="468" y="221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92">
                  <a:extLst>
                    <a:ext uri="{FF2B5EF4-FFF2-40B4-BE49-F238E27FC236}">
                      <a16:creationId xmlns:a16="http://schemas.microsoft.com/office/drawing/2014/main" id="{EAF7FC18-DA67-EC6D-CD71-5EE73C25DC2B}"/>
                    </a:ext>
                  </a:extLst>
                </p:cNvPr>
                <p:cNvSpPr>
                  <a:spLocks/>
                </p:cNvSpPr>
                <p:nvPr/>
              </p:nvSpPr>
              <p:spPr bwMode="auto">
                <a:xfrm>
                  <a:off x="6737350" y="4505325"/>
                  <a:ext cx="15875" cy="14288"/>
                </a:xfrm>
                <a:custGeom>
                  <a:avLst/>
                  <a:gdLst>
                    <a:gd name="T0" fmla="*/ 75 w 146"/>
                    <a:gd name="T1" fmla="*/ 146 h 146"/>
                    <a:gd name="T2" fmla="*/ 67 w 146"/>
                    <a:gd name="T3" fmla="*/ 145 h 146"/>
                    <a:gd name="T4" fmla="*/ 1 w 146"/>
                    <a:gd name="T5" fmla="*/ 83 h 146"/>
                    <a:gd name="T6" fmla="*/ 8 w 146"/>
                    <a:gd name="T7" fmla="*/ 48 h 146"/>
                    <a:gd name="T8" fmla="*/ 79 w 146"/>
                    <a:gd name="T9" fmla="*/ 4 h 146"/>
                    <a:gd name="T10" fmla="*/ 144 w 146"/>
                    <a:gd name="T11" fmla="*/ 66 h 146"/>
                    <a:gd name="T12" fmla="*/ 137 w 146"/>
                    <a:gd name="T13" fmla="*/ 102 h 146"/>
                    <a:gd name="T14" fmla="*/ 75 w 146"/>
                    <a:gd name="T15" fmla="*/ 146 h 1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6" h="146">
                      <a:moveTo>
                        <a:pt x="75" y="146"/>
                      </a:moveTo>
                      <a:cubicBezTo>
                        <a:pt x="72" y="146"/>
                        <a:pt x="69" y="145"/>
                        <a:pt x="67" y="145"/>
                      </a:cubicBezTo>
                      <a:cubicBezTo>
                        <a:pt x="9" y="138"/>
                        <a:pt x="2" y="92"/>
                        <a:pt x="1" y="83"/>
                      </a:cubicBezTo>
                      <a:cubicBezTo>
                        <a:pt x="1" y="80"/>
                        <a:pt x="0" y="64"/>
                        <a:pt x="8" y="48"/>
                      </a:cubicBezTo>
                      <a:cubicBezTo>
                        <a:pt x="18" y="19"/>
                        <a:pt x="47" y="0"/>
                        <a:pt x="79" y="4"/>
                      </a:cubicBezTo>
                      <a:cubicBezTo>
                        <a:pt x="136" y="11"/>
                        <a:pt x="143" y="57"/>
                        <a:pt x="144" y="66"/>
                      </a:cubicBezTo>
                      <a:cubicBezTo>
                        <a:pt x="145" y="69"/>
                        <a:pt x="146" y="86"/>
                        <a:pt x="137" y="102"/>
                      </a:cubicBezTo>
                      <a:cubicBezTo>
                        <a:pt x="127" y="128"/>
                        <a:pt x="103" y="146"/>
                        <a:pt x="75" y="14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193">
                  <a:extLst>
                    <a:ext uri="{FF2B5EF4-FFF2-40B4-BE49-F238E27FC236}">
                      <a16:creationId xmlns:a16="http://schemas.microsoft.com/office/drawing/2014/main" id="{AF1B7BF3-D89F-F8E4-C1C3-F2E89D898918}"/>
                    </a:ext>
                  </a:extLst>
                </p:cNvPr>
                <p:cNvSpPr>
                  <a:spLocks/>
                </p:cNvSpPr>
                <p:nvPr/>
              </p:nvSpPr>
              <p:spPr bwMode="auto">
                <a:xfrm>
                  <a:off x="6710363" y="4506913"/>
                  <a:ext cx="80963" cy="144463"/>
                </a:xfrm>
                <a:custGeom>
                  <a:avLst/>
                  <a:gdLst>
                    <a:gd name="T0" fmla="*/ 594 w 798"/>
                    <a:gd name="T1" fmla="*/ 1417 h 1417"/>
                    <a:gd name="T2" fmla="*/ 566 w 798"/>
                    <a:gd name="T3" fmla="*/ 1411 h 1417"/>
                    <a:gd name="T4" fmla="*/ 533 w 798"/>
                    <a:gd name="T5" fmla="*/ 1323 h 1417"/>
                    <a:gd name="T6" fmla="*/ 542 w 798"/>
                    <a:gd name="T7" fmla="*/ 1302 h 1417"/>
                    <a:gd name="T8" fmla="*/ 30 w 798"/>
                    <a:gd name="T9" fmla="*/ 914 h 1417"/>
                    <a:gd name="T10" fmla="*/ 4 w 798"/>
                    <a:gd name="T11" fmla="*/ 850 h 1417"/>
                    <a:gd name="T12" fmla="*/ 48 w 798"/>
                    <a:gd name="T13" fmla="*/ 797 h 1417"/>
                    <a:gd name="T14" fmla="*/ 657 w 798"/>
                    <a:gd name="T15" fmla="*/ 591 h 1417"/>
                    <a:gd name="T16" fmla="*/ 612 w 798"/>
                    <a:gd name="T17" fmla="*/ 152 h 1417"/>
                    <a:gd name="T18" fmla="*/ 497 w 798"/>
                    <a:gd name="T19" fmla="*/ 137 h 1417"/>
                    <a:gd name="T20" fmla="*/ 439 w 798"/>
                    <a:gd name="T21" fmla="*/ 63 h 1417"/>
                    <a:gd name="T22" fmla="*/ 514 w 798"/>
                    <a:gd name="T23" fmla="*/ 5 h 1417"/>
                    <a:gd name="T24" fmla="*/ 681 w 798"/>
                    <a:gd name="T25" fmla="*/ 26 h 1417"/>
                    <a:gd name="T26" fmla="*/ 739 w 798"/>
                    <a:gd name="T27" fmla="*/ 85 h 1417"/>
                    <a:gd name="T28" fmla="*/ 795 w 798"/>
                    <a:gd name="T29" fmla="*/ 630 h 1417"/>
                    <a:gd name="T30" fmla="*/ 750 w 798"/>
                    <a:gd name="T31" fmla="*/ 700 h 1417"/>
                    <a:gd name="T32" fmla="*/ 210 w 798"/>
                    <a:gd name="T33" fmla="*/ 883 h 1417"/>
                    <a:gd name="T34" fmla="*/ 665 w 798"/>
                    <a:gd name="T35" fmla="*/ 1227 h 1417"/>
                    <a:gd name="T36" fmla="*/ 686 w 798"/>
                    <a:gd name="T37" fmla="*/ 1308 h 1417"/>
                    <a:gd name="T38" fmla="*/ 654 w 798"/>
                    <a:gd name="T39" fmla="*/ 1377 h 1417"/>
                    <a:gd name="T40" fmla="*/ 594 w 798"/>
                    <a:gd name="T41" fmla="*/ 1417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98" h="1417">
                      <a:moveTo>
                        <a:pt x="594" y="1417"/>
                      </a:moveTo>
                      <a:cubicBezTo>
                        <a:pt x="585" y="1417"/>
                        <a:pt x="575" y="1415"/>
                        <a:pt x="566" y="1411"/>
                      </a:cubicBezTo>
                      <a:cubicBezTo>
                        <a:pt x="533" y="1396"/>
                        <a:pt x="518" y="1356"/>
                        <a:pt x="533" y="1323"/>
                      </a:cubicBezTo>
                      <a:lnTo>
                        <a:pt x="542" y="1302"/>
                      </a:lnTo>
                      <a:lnTo>
                        <a:pt x="30" y="914"/>
                      </a:lnTo>
                      <a:cubicBezTo>
                        <a:pt x="10" y="899"/>
                        <a:pt x="0" y="874"/>
                        <a:pt x="4" y="850"/>
                      </a:cubicBezTo>
                      <a:cubicBezTo>
                        <a:pt x="8" y="825"/>
                        <a:pt x="25" y="805"/>
                        <a:pt x="48" y="797"/>
                      </a:cubicBezTo>
                      <a:lnTo>
                        <a:pt x="657" y="591"/>
                      </a:lnTo>
                      <a:lnTo>
                        <a:pt x="612" y="152"/>
                      </a:lnTo>
                      <a:lnTo>
                        <a:pt x="497" y="137"/>
                      </a:lnTo>
                      <a:cubicBezTo>
                        <a:pt x="461" y="133"/>
                        <a:pt x="435" y="99"/>
                        <a:pt x="439" y="63"/>
                      </a:cubicBezTo>
                      <a:cubicBezTo>
                        <a:pt x="444" y="26"/>
                        <a:pt x="477" y="0"/>
                        <a:pt x="514" y="5"/>
                      </a:cubicBezTo>
                      <a:lnTo>
                        <a:pt x="681" y="26"/>
                      </a:lnTo>
                      <a:cubicBezTo>
                        <a:pt x="712" y="30"/>
                        <a:pt x="736" y="54"/>
                        <a:pt x="739" y="85"/>
                      </a:cubicBezTo>
                      <a:lnTo>
                        <a:pt x="795" y="630"/>
                      </a:lnTo>
                      <a:cubicBezTo>
                        <a:pt x="798" y="661"/>
                        <a:pt x="779" y="690"/>
                        <a:pt x="750" y="700"/>
                      </a:cubicBezTo>
                      <a:lnTo>
                        <a:pt x="210" y="883"/>
                      </a:lnTo>
                      <a:lnTo>
                        <a:pt x="665" y="1227"/>
                      </a:lnTo>
                      <a:cubicBezTo>
                        <a:pt x="690" y="1246"/>
                        <a:pt x="698" y="1280"/>
                        <a:pt x="686" y="1308"/>
                      </a:cubicBezTo>
                      <a:lnTo>
                        <a:pt x="654" y="1377"/>
                      </a:lnTo>
                      <a:cubicBezTo>
                        <a:pt x="643" y="1402"/>
                        <a:pt x="619" y="1417"/>
                        <a:pt x="594" y="1417"/>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194">
                  <a:extLst>
                    <a:ext uri="{FF2B5EF4-FFF2-40B4-BE49-F238E27FC236}">
                      <a16:creationId xmlns:a16="http://schemas.microsoft.com/office/drawing/2014/main" id="{3C7A50F2-3EE1-B2B0-2205-A90D409388F3}"/>
                    </a:ext>
                  </a:extLst>
                </p:cNvPr>
                <p:cNvSpPr>
                  <a:spLocks/>
                </p:cNvSpPr>
                <p:nvPr/>
              </p:nvSpPr>
              <p:spPr bwMode="auto">
                <a:xfrm>
                  <a:off x="6754813" y="4652963"/>
                  <a:ext cx="15875" cy="17463"/>
                </a:xfrm>
                <a:custGeom>
                  <a:avLst/>
                  <a:gdLst>
                    <a:gd name="T0" fmla="*/ 76 w 161"/>
                    <a:gd name="T1" fmla="*/ 168 h 168"/>
                    <a:gd name="T2" fmla="*/ 48 w 161"/>
                    <a:gd name="T3" fmla="*/ 162 h 168"/>
                    <a:gd name="T4" fmla="*/ 15 w 161"/>
                    <a:gd name="T5" fmla="*/ 74 h 168"/>
                    <a:gd name="T6" fmla="*/ 16 w 161"/>
                    <a:gd name="T7" fmla="*/ 71 h 168"/>
                    <a:gd name="T8" fmla="*/ 24 w 161"/>
                    <a:gd name="T9" fmla="*/ 48 h 168"/>
                    <a:gd name="T10" fmla="*/ 113 w 161"/>
                    <a:gd name="T11" fmla="*/ 15 h 168"/>
                    <a:gd name="T12" fmla="*/ 146 w 161"/>
                    <a:gd name="T13" fmla="*/ 103 h 168"/>
                    <a:gd name="T14" fmla="*/ 145 w 161"/>
                    <a:gd name="T15" fmla="*/ 106 h 168"/>
                    <a:gd name="T16" fmla="*/ 136 w 161"/>
                    <a:gd name="T17" fmla="*/ 129 h 168"/>
                    <a:gd name="T18" fmla="*/ 76 w 161"/>
                    <a:gd name="T19"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8">
                      <a:moveTo>
                        <a:pt x="76" y="168"/>
                      </a:moveTo>
                      <a:cubicBezTo>
                        <a:pt x="66" y="168"/>
                        <a:pt x="57" y="166"/>
                        <a:pt x="48" y="162"/>
                      </a:cubicBezTo>
                      <a:cubicBezTo>
                        <a:pt x="15" y="147"/>
                        <a:pt x="0" y="107"/>
                        <a:pt x="15" y="74"/>
                      </a:cubicBezTo>
                      <a:cubicBezTo>
                        <a:pt x="15" y="73"/>
                        <a:pt x="16" y="72"/>
                        <a:pt x="16" y="71"/>
                      </a:cubicBezTo>
                      <a:cubicBezTo>
                        <a:pt x="18" y="64"/>
                        <a:pt x="20" y="58"/>
                        <a:pt x="24" y="48"/>
                      </a:cubicBezTo>
                      <a:cubicBezTo>
                        <a:pt x="40" y="15"/>
                        <a:pt x="79" y="0"/>
                        <a:pt x="113" y="15"/>
                      </a:cubicBezTo>
                      <a:cubicBezTo>
                        <a:pt x="146" y="30"/>
                        <a:pt x="161" y="69"/>
                        <a:pt x="146" y="103"/>
                      </a:cubicBezTo>
                      <a:cubicBezTo>
                        <a:pt x="146" y="104"/>
                        <a:pt x="145" y="105"/>
                        <a:pt x="145" y="106"/>
                      </a:cubicBezTo>
                      <a:cubicBezTo>
                        <a:pt x="143" y="113"/>
                        <a:pt x="141" y="119"/>
                        <a:pt x="136" y="129"/>
                      </a:cubicBezTo>
                      <a:cubicBezTo>
                        <a:pt x="125" y="153"/>
                        <a:pt x="101" y="168"/>
                        <a:pt x="76" y="1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195">
                  <a:extLst>
                    <a:ext uri="{FF2B5EF4-FFF2-40B4-BE49-F238E27FC236}">
                      <a16:creationId xmlns:a16="http://schemas.microsoft.com/office/drawing/2014/main" id="{8853CF3B-B3B3-084F-32D4-D371958F3702}"/>
                    </a:ext>
                  </a:extLst>
                </p:cNvPr>
                <p:cNvSpPr>
                  <a:spLocks noEditPoints="1"/>
                </p:cNvSpPr>
                <p:nvPr/>
              </p:nvSpPr>
              <p:spPr bwMode="auto">
                <a:xfrm>
                  <a:off x="6518275" y="4419600"/>
                  <a:ext cx="184150" cy="192088"/>
                </a:xfrm>
                <a:custGeom>
                  <a:avLst/>
                  <a:gdLst>
                    <a:gd name="T0" fmla="*/ 25 w 1809"/>
                    <a:gd name="T1" fmla="*/ 175 h 1888"/>
                    <a:gd name="T2" fmla="*/ 0 w 1809"/>
                    <a:gd name="T3" fmla="*/ 44 h 1888"/>
                    <a:gd name="T4" fmla="*/ 65 w 1809"/>
                    <a:gd name="T5" fmla="*/ 32 h 1888"/>
                    <a:gd name="T6" fmla="*/ 441 w 1809"/>
                    <a:gd name="T7" fmla="*/ 9 h 1888"/>
                    <a:gd name="T8" fmla="*/ 507 w 1809"/>
                    <a:gd name="T9" fmla="*/ 14 h 1888"/>
                    <a:gd name="T10" fmla="*/ 498 w 1809"/>
                    <a:gd name="T11" fmla="*/ 147 h 1888"/>
                    <a:gd name="T12" fmla="*/ 432 w 1809"/>
                    <a:gd name="T13" fmla="*/ 142 h 1888"/>
                    <a:gd name="T14" fmla="*/ 90 w 1809"/>
                    <a:gd name="T15" fmla="*/ 163 h 1888"/>
                    <a:gd name="T16" fmla="*/ 25 w 1809"/>
                    <a:gd name="T17" fmla="*/ 175 h 1888"/>
                    <a:gd name="T18" fmla="*/ 1044 w 1809"/>
                    <a:gd name="T19" fmla="*/ 337 h 1888"/>
                    <a:gd name="T20" fmla="*/ 985 w 1809"/>
                    <a:gd name="T21" fmla="*/ 305 h 1888"/>
                    <a:gd name="T22" fmla="*/ 909 w 1809"/>
                    <a:gd name="T23" fmla="*/ 267 h 1888"/>
                    <a:gd name="T24" fmla="*/ 667 w 1809"/>
                    <a:gd name="T25" fmla="*/ 180 h 1888"/>
                    <a:gd name="T26" fmla="*/ 602 w 1809"/>
                    <a:gd name="T27" fmla="*/ 163 h 1888"/>
                    <a:gd name="T28" fmla="*/ 635 w 1809"/>
                    <a:gd name="T29" fmla="*/ 34 h 1888"/>
                    <a:gd name="T30" fmla="*/ 700 w 1809"/>
                    <a:gd name="T31" fmla="*/ 50 h 1888"/>
                    <a:gd name="T32" fmla="*/ 966 w 1809"/>
                    <a:gd name="T33" fmla="*/ 146 h 1888"/>
                    <a:gd name="T34" fmla="*/ 1049 w 1809"/>
                    <a:gd name="T35" fmla="*/ 189 h 1888"/>
                    <a:gd name="T36" fmla="*/ 1108 w 1809"/>
                    <a:gd name="T37" fmla="*/ 221 h 1888"/>
                    <a:gd name="T38" fmla="*/ 1044 w 1809"/>
                    <a:gd name="T39" fmla="*/ 337 h 1888"/>
                    <a:gd name="T40" fmla="*/ 1458 w 1809"/>
                    <a:gd name="T41" fmla="*/ 740 h 1888"/>
                    <a:gd name="T42" fmla="*/ 1418 w 1809"/>
                    <a:gd name="T43" fmla="*/ 686 h 1888"/>
                    <a:gd name="T44" fmla="*/ 1183 w 1809"/>
                    <a:gd name="T45" fmla="*/ 438 h 1888"/>
                    <a:gd name="T46" fmla="*/ 1131 w 1809"/>
                    <a:gd name="T47" fmla="*/ 396 h 1888"/>
                    <a:gd name="T48" fmla="*/ 1215 w 1809"/>
                    <a:gd name="T49" fmla="*/ 293 h 1888"/>
                    <a:gd name="T50" fmla="*/ 1267 w 1809"/>
                    <a:gd name="T51" fmla="*/ 335 h 1888"/>
                    <a:gd name="T52" fmla="*/ 1526 w 1809"/>
                    <a:gd name="T53" fmla="*/ 608 h 1888"/>
                    <a:gd name="T54" fmla="*/ 1565 w 1809"/>
                    <a:gd name="T55" fmla="*/ 662 h 1888"/>
                    <a:gd name="T56" fmla="*/ 1458 w 1809"/>
                    <a:gd name="T57" fmla="*/ 740 h 1888"/>
                    <a:gd name="T58" fmla="*/ 1663 w 1809"/>
                    <a:gd name="T59" fmla="*/ 1280 h 1888"/>
                    <a:gd name="T60" fmla="*/ 1650 w 1809"/>
                    <a:gd name="T61" fmla="*/ 1215 h 1888"/>
                    <a:gd name="T62" fmla="*/ 1541 w 1809"/>
                    <a:gd name="T63" fmla="*/ 890 h 1888"/>
                    <a:gd name="T64" fmla="*/ 1512 w 1809"/>
                    <a:gd name="T65" fmla="*/ 830 h 1888"/>
                    <a:gd name="T66" fmla="*/ 1632 w 1809"/>
                    <a:gd name="T67" fmla="*/ 772 h 1888"/>
                    <a:gd name="T68" fmla="*/ 1661 w 1809"/>
                    <a:gd name="T69" fmla="*/ 832 h 1888"/>
                    <a:gd name="T70" fmla="*/ 1781 w 1809"/>
                    <a:gd name="T71" fmla="*/ 1189 h 1888"/>
                    <a:gd name="T72" fmla="*/ 1794 w 1809"/>
                    <a:gd name="T73" fmla="*/ 1254 h 1888"/>
                    <a:gd name="T74" fmla="*/ 1663 w 1809"/>
                    <a:gd name="T75" fmla="*/ 1280 h 1888"/>
                    <a:gd name="T76" fmla="*/ 1751 w 1809"/>
                    <a:gd name="T77" fmla="*/ 1888 h 1888"/>
                    <a:gd name="T78" fmla="*/ 1621 w 1809"/>
                    <a:gd name="T79" fmla="*/ 1856 h 1888"/>
                    <a:gd name="T80" fmla="*/ 1637 w 1809"/>
                    <a:gd name="T81" fmla="*/ 1791 h 1888"/>
                    <a:gd name="T82" fmla="*/ 1675 w 1809"/>
                    <a:gd name="T83" fmla="*/ 1475 h 1888"/>
                    <a:gd name="T84" fmla="*/ 1675 w 1809"/>
                    <a:gd name="T85" fmla="*/ 1451 h 1888"/>
                    <a:gd name="T86" fmla="*/ 1674 w 1809"/>
                    <a:gd name="T87" fmla="*/ 1384 h 1888"/>
                    <a:gd name="T88" fmla="*/ 1808 w 1809"/>
                    <a:gd name="T89" fmla="*/ 1382 h 1888"/>
                    <a:gd name="T90" fmla="*/ 1809 w 1809"/>
                    <a:gd name="T91" fmla="*/ 1449 h 1888"/>
                    <a:gd name="T92" fmla="*/ 1809 w 1809"/>
                    <a:gd name="T93" fmla="*/ 1475 h 1888"/>
                    <a:gd name="T94" fmla="*/ 1767 w 1809"/>
                    <a:gd name="T95" fmla="*/ 1823 h 1888"/>
                    <a:gd name="T96" fmla="*/ 1751 w 1809"/>
                    <a:gd name="T97" fmla="*/ 1888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09" h="1888">
                      <a:moveTo>
                        <a:pt x="25" y="175"/>
                      </a:moveTo>
                      <a:lnTo>
                        <a:pt x="0" y="44"/>
                      </a:lnTo>
                      <a:lnTo>
                        <a:pt x="65" y="32"/>
                      </a:lnTo>
                      <a:cubicBezTo>
                        <a:pt x="189" y="8"/>
                        <a:pt x="316" y="0"/>
                        <a:pt x="441" y="9"/>
                      </a:cubicBezTo>
                      <a:lnTo>
                        <a:pt x="507" y="14"/>
                      </a:lnTo>
                      <a:lnTo>
                        <a:pt x="498" y="147"/>
                      </a:lnTo>
                      <a:lnTo>
                        <a:pt x="432" y="142"/>
                      </a:lnTo>
                      <a:cubicBezTo>
                        <a:pt x="318" y="134"/>
                        <a:pt x="203" y="141"/>
                        <a:pt x="90" y="163"/>
                      </a:cubicBezTo>
                      <a:lnTo>
                        <a:pt x="25" y="175"/>
                      </a:lnTo>
                      <a:close/>
                      <a:moveTo>
                        <a:pt x="1044" y="337"/>
                      </a:moveTo>
                      <a:lnTo>
                        <a:pt x="985" y="305"/>
                      </a:lnTo>
                      <a:cubicBezTo>
                        <a:pt x="960" y="292"/>
                        <a:pt x="935" y="279"/>
                        <a:pt x="909" y="267"/>
                      </a:cubicBezTo>
                      <a:cubicBezTo>
                        <a:pt x="831" y="230"/>
                        <a:pt x="750" y="201"/>
                        <a:pt x="667" y="180"/>
                      </a:cubicBezTo>
                      <a:lnTo>
                        <a:pt x="602" y="163"/>
                      </a:lnTo>
                      <a:lnTo>
                        <a:pt x="635" y="34"/>
                      </a:lnTo>
                      <a:lnTo>
                        <a:pt x="700" y="50"/>
                      </a:lnTo>
                      <a:cubicBezTo>
                        <a:pt x="791" y="73"/>
                        <a:pt x="880" y="106"/>
                        <a:pt x="966" y="146"/>
                      </a:cubicBezTo>
                      <a:cubicBezTo>
                        <a:pt x="994" y="159"/>
                        <a:pt x="1022" y="173"/>
                        <a:pt x="1049" y="189"/>
                      </a:cubicBezTo>
                      <a:lnTo>
                        <a:pt x="1108" y="221"/>
                      </a:lnTo>
                      <a:lnTo>
                        <a:pt x="1044" y="337"/>
                      </a:lnTo>
                      <a:close/>
                      <a:moveTo>
                        <a:pt x="1458" y="740"/>
                      </a:moveTo>
                      <a:lnTo>
                        <a:pt x="1418" y="686"/>
                      </a:lnTo>
                      <a:cubicBezTo>
                        <a:pt x="1351" y="594"/>
                        <a:pt x="1271" y="510"/>
                        <a:pt x="1183" y="438"/>
                      </a:cubicBezTo>
                      <a:lnTo>
                        <a:pt x="1131" y="396"/>
                      </a:lnTo>
                      <a:lnTo>
                        <a:pt x="1215" y="293"/>
                      </a:lnTo>
                      <a:lnTo>
                        <a:pt x="1267" y="335"/>
                      </a:lnTo>
                      <a:cubicBezTo>
                        <a:pt x="1364" y="414"/>
                        <a:pt x="1452" y="506"/>
                        <a:pt x="1526" y="608"/>
                      </a:cubicBezTo>
                      <a:lnTo>
                        <a:pt x="1565" y="662"/>
                      </a:lnTo>
                      <a:lnTo>
                        <a:pt x="1458" y="740"/>
                      </a:lnTo>
                      <a:close/>
                      <a:moveTo>
                        <a:pt x="1663" y="1280"/>
                      </a:moveTo>
                      <a:lnTo>
                        <a:pt x="1650" y="1215"/>
                      </a:lnTo>
                      <a:cubicBezTo>
                        <a:pt x="1627" y="1102"/>
                        <a:pt x="1591" y="993"/>
                        <a:pt x="1541" y="890"/>
                      </a:cubicBezTo>
                      <a:lnTo>
                        <a:pt x="1512" y="830"/>
                      </a:lnTo>
                      <a:lnTo>
                        <a:pt x="1632" y="772"/>
                      </a:lnTo>
                      <a:lnTo>
                        <a:pt x="1661" y="832"/>
                      </a:lnTo>
                      <a:cubicBezTo>
                        <a:pt x="1716" y="945"/>
                        <a:pt x="1756" y="1065"/>
                        <a:pt x="1781" y="1189"/>
                      </a:cubicBezTo>
                      <a:lnTo>
                        <a:pt x="1794" y="1254"/>
                      </a:lnTo>
                      <a:lnTo>
                        <a:pt x="1663" y="1280"/>
                      </a:lnTo>
                      <a:close/>
                      <a:moveTo>
                        <a:pt x="1751" y="1888"/>
                      </a:moveTo>
                      <a:lnTo>
                        <a:pt x="1621" y="1856"/>
                      </a:lnTo>
                      <a:lnTo>
                        <a:pt x="1637" y="1791"/>
                      </a:lnTo>
                      <a:cubicBezTo>
                        <a:pt x="1663" y="1688"/>
                        <a:pt x="1675" y="1581"/>
                        <a:pt x="1675" y="1475"/>
                      </a:cubicBezTo>
                      <a:cubicBezTo>
                        <a:pt x="1675" y="1467"/>
                        <a:pt x="1675" y="1459"/>
                        <a:pt x="1675" y="1451"/>
                      </a:cubicBezTo>
                      <a:lnTo>
                        <a:pt x="1674" y="1384"/>
                      </a:lnTo>
                      <a:lnTo>
                        <a:pt x="1808" y="1382"/>
                      </a:lnTo>
                      <a:lnTo>
                        <a:pt x="1809" y="1449"/>
                      </a:lnTo>
                      <a:cubicBezTo>
                        <a:pt x="1809" y="1457"/>
                        <a:pt x="1809" y="1466"/>
                        <a:pt x="1809" y="1475"/>
                      </a:cubicBezTo>
                      <a:cubicBezTo>
                        <a:pt x="1809" y="1592"/>
                        <a:pt x="1795" y="1709"/>
                        <a:pt x="1767" y="1823"/>
                      </a:cubicBezTo>
                      <a:lnTo>
                        <a:pt x="1751" y="18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196">
                  <a:extLst>
                    <a:ext uri="{FF2B5EF4-FFF2-40B4-BE49-F238E27FC236}">
                      <a16:creationId xmlns:a16="http://schemas.microsoft.com/office/drawing/2014/main" id="{3ED8563F-70D4-BCD2-5385-6ACBF6393433}"/>
                    </a:ext>
                  </a:extLst>
                </p:cNvPr>
                <p:cNvSpPr>
                  <a:spLocks/>
                </p:cNvSpPr>
                <p:nvPr/>
              </p:nvSpPr>
              <p:spPr bwMode="auto">
                <a:xfrm>
                  <a:off x="6386513" y="4427538"/>
                  <a:ext cx="304800" cy="292100"/>
                </a:xfrm>
                <a:custGeom>
                  <a:avLst/>
                  <a:gdLst>
                    <a:gd name="T0" fmla="*/ 1659 w 3007"/>
                    <a:gd name="T1" fmla="*/ 2837 h 2887"/>
                    <a:gd name="T2" fmla="*/ 1064 w 3007"/>
                    <a:gd name="T3" fmla="*/ 2709 h 2887"/>
                    <a:gd name="T4" fmla="*/ 329 w 3007"/>
                    <a:gd name="T5" fmla="*/ 780 h 2887"/>
                    <a:gd name="T6" fmla="*/ 1145 w 3007"/>
                    <a:gd name="T7" fmla="*/ 13 h 2887"/>
                    <a:gd name="T8" fmla="*/ 1231 w 3007"/>
                    <a:gd name="T9" fmla="*/ 52 h 2887"/>
                    <a:gd name="T10" fmla="*/ 1192 w 3007"/>
                    <a:gd name="T11" fmla="*/ 137 h 2887"/>
                    <a:gd name="T12" fmla="*/ 451 w 3007"/>
                    <a:gd name="T13" fmla="*/ 835 h 2887"/>
                    <a:gd name="T14" fmla="*/ 1119 w 3007"/>
                    <a:gd name="T15" fmla="*/ 2588 h 2887"/>
                    <a:gd name="T16" fmla="*/ 2870 w 3007"/>
                    <a:gd name="T17" fmla="*/ 1923 h 2887"/>
                    <a:gd name="T18" fmla="*/ 2958 w 3007"/>
                    <a:gd name="T19" fmla="*/ 1890 h 2887"/>
                    <a:gd name="T20" fmla="*/ 2991 w 3007"/>
                    <a:gd name="T21" fmla="*/ 1978 h 2887"/>
                    <a:gd name="T22" fmla="*/ 1659 w 3007"/>
                    <a:gd name="T23" fmla="*/ 2837 h 2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07" h="2887">
                      <a:moveTo>
                        <a:pt x="1659" y="2837"/>
                      </a:moveTo>
                      <a:cubicBezTo>
                        <a:pt x="1459" y="2837"/>
                        <a:pt x="1257" y="2796"/>
                        <a:pt x="1064" y="2709"/>
                      </a:cubicBezTo>
                      <a:cubicBezTo>
                        <a:pt x="329" y="2380"/>
                        <a:pt x="0" y="1514"/>
                        <a:pt x="329" y="780"/>
                      </a:cubicBezTo>
                      <a:cubicBezTo>
                        <a:pt x="489" y="423"/>
                        <a:pt x="779" y="151"/>
                        <a:pt x="1145" y="13"/>
                      </a:cubicBezTo>
                      <a:cubicBezTo>
                        <a:pt x="1179" y="0"/>
                        <a:pt x="1218" y="17"/>
                        <a:pt x="1231" y="52"/>
                      </a:cubicBezTo>
                      <a:cubicBezTo>
                        <a:pt x="1244" y="86"/>
                        <a:pt x="1226" y="124"/>
                        <a:pt x="1192" y="137"/>
                      </a:cubicBezTo>
                      <a:cubicBezTo>
                        <a:pt x="860" y="263"/>
                        <a:pt x="596" y="511"/>
                        <a:pt x="451" y="835"/>
                      </a:cubicBezTo>
                      <a:cubicBezTo>
                        <a:pt x="152" y="1502"/>
                        <a:pt x="451" y="2288"/>
                        <a:pt x="1119" y="2588"/>
                      </a:cubicBezTo>
                      <a:cubicBezTo>
                        <a:pt x="1784" y="2887"/>
                        <a:pt x="2570" y="2588"/>
                        <a:pt x="2870" y="1923"/>
                      </a:cubicBezTo>
                      <a:cubicBezTo>
                        <a:pt x="2885" y="1890"/>
                        <a:pt x="2924" y="1875"/>
                        <a:pt x="2958" y="1890"/>
                      </a:cubicBezTo>
                      <a:cubicBezTo>
                        <a:pt x="2992" y="1905"/>
                        <a:pt x="3007" y="1945"/>
                        <a:pt x="2991" y="1978"/>
                      </a:cubicBezTo>
                      <a:cubicBezTo>
                        <a:pt x="2748" y="2517"/>
                        <a:pt x="2215" y="2837"/>
                        <a:pt x="1659" y="283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197">
                  <a:extLst>
                    <a:ext uri="{FF2B5EF4-FFF2-40B4-BE49-F238E27FC236}">
                      <a16:creationId xmlns:a16="http://schemas.microsoft.com/office/drawing/2014/main" id="{FABAC281-93DC-CBC0-8C66-526E74783C07}"/>
                    </a:ext>
                  </a:extLst>
                </p:cNvPr>
                <p:cNvSpPr>
                  <a:spLocks/>
                </p:cNvSpPr>
                <p:nvPr/>
              </p:nvSpPr>
              <p:spPr bwMode="auto">
                <a:xfrm>
                  <a:off x="6515100" y="4451350"/>
                  <a:ext cx="14288" cy="227013"/>
                </a:xfrm>
                <a:custGeom>
                  <a:avLst/>
                  <a:gdLst>
                    <a:gd name="T0" fmla="*/ 73 w 140"/>
                    <a:gd name="T1" fmla="*/ 2244 h 2244"/>
                    <a:gd name="T2" fmla="*/ 6 w 140"/>
                    <a:gd name="T3" fmla="*/ 2177 h 2244"/>
                    <a:gd name="T4" fmla="*/ 0 w 140"/>
                    <a:gd name="T5" fmla="*/ 67 h 2244"/>
                    <a:gd name="T6" fmla="*/ 67 w 140"/>
                    <a:gd name="T7" fmla="*/ 0 h 2244"/>
                    <a:gd name="T8" fmla="*/ 67 w 140"/>
                    <a:gd name="T9" fmla="*/ 0 h 2244"/>
                    <a:gd name="T10" fmla="*/ 134 w 140"/>
                    <a:gd name="T11" fmla="*/ 66 h 2244"/>
                    <a:gd name="T12" fmla="*/ 139 w 140"/>
                    <a:gd name="T13" fmla="*/ 2177 h 2244"/>
                    <a:gd name="T14" fmla="*/ 73 w 140"/>
                    <a:gd name="T15" fmla="*/ 2244 h 2244"/>
                    <a:gd name="T16" fmla="*/ 73 w 140"/>
                    <a:gd name="T17" fmla="*/ 2244 h 2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2244">
                      <a:moveTo>
                        <a:pt x="73" y="2244"/>
                      </a:moveTo>
                      <a:cubicBezTo>
                        <a:pt x="36" y="2244"/>
                        <a:pt x="6" y="2214"/>
                        <a:pt x="6" y="2177"/>
                      </a:cubicBezTo>
                      <a:lnTo>
                        <a:pt x="0" y="67"/>
                      </a:lnTo>
                      <a:cubicBezTo>
                        <a:pt x="0" y="30"/>
                        <a:pt x="30" y="0"/>
                        <a:pt x="67" y="0"/>
                      </a:cubicBezTo>
                      <a:lnTo>
                        <a:pt x="67" y="0"/>
                      </a:lnTo>
                      <a:cubicBezTo>
                        <a:pt x="104" y="0"/>
                        <a:pt x="134" y="30"/>
                        <a:pt x="134" y="66"/>
                      </a:cubicBezTo>
                      <a:lnTo>
                        <a:pt x="139" y="2177"/>
                      </a:lnTo>
                      <a:cubicBezTo>
                        <a:pt x="140" y="2214"/>
                        <a:pt x="110" y="2244"/>
                        <a:pt x="73" y="2244"/>
                      </a:cubicBezTo>
                      <a:lnTo>
                        <a:pt x="73" y="22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198">
                  <a:extLst>
                    <a:ext uri="{FF2B5EF4-FFF2-40B4-BE49-F238E27FC236}">
                      <a16:creationId xmlns:a16="http://schemas.microsoft.com/office/drawing/2014/main" id="{C092B0DF-5748-11CC-D7FF-24EAFFB00F2C}"/>
                    </a:ext>
                  </a:extLst>
                </p:cNvPr>
                <p:cNvSpPr>
                  <a:spLocks/>
                </p:cNvSpPr>
                <p:nvPr/>
              </p:nvSpPr>
              <p:spPr bwMode="auto">
                <a:xfrm>
                  <a:off x="6446838" y="4452938"/>
                  <a:ext cx="80963" cy="185738"/>
                </a:xfrm>
                <a:custGeom>
                  <a:avLst/>
                  <a:gdLst>
                    <a:gd name="T0" fmla="*/ 647 w 795"/>
                    <a:gd name="T1" fmla="*/ 1829 h 1829"/>
                    <a:gd name="T2" fmla="*/ 11 w 795"/>
                    <a:gd name="T3" fmla="*/ 1207 h 1829"/>
                    <a:gd name="T4" fmla="*/ 288 w 795"/>
                    <a:gd name="T5" fmla="*/ 492 h 1829"/>
                    <a:gd name="T6" fmla="*/ 673 w 795"/>
                    <a:gd name="T7" fmla="*/ 27 h 1829"/>
                    <a:gd name="T8" fmla="*/ 767 w 795"/>
                    <a:gd name="T9" fmla="*/ 25 h 1829"/>
                    <a:gd name="T10" fmla="*/ 769 w 795"/>
                    <a:gd name="T11" fmla="*/ 119 h 1829"/>
                    <a:gd name="T12" fmla="*/ 396 w 795"/>
                    <a:gd name="T13" fmla="*/ 570 h 1829"/>
                    <a:gd name="T14" fmla="*/ 144 w 795"/>
                    <a:gd name="T15" fmla="*/ 1202 h 1829"/>
                    <a:gd name="T16" fmla="*/ 647 w 795"/>
                    <a:gd name="T17" fmla="*/ 1695 h 1829"/>
                    <a:gd name="T18" fmla="*/ 715 w 795"/>
                    <a:gd name="T19" fmla="*/ 1760 h 1829"/>
                    <a:gd name="T20" fmla="*/ 651 w 795"/>
                    <a:gd name="T21" fmla="*/ 1829 h 1829"/>
                    <a:gd name="T22" fmla="*/ 647 w 795"/>
                    <a:gd name="T23" fmla="*/ 1829 h 18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5" h="1829">
                      <a:moveTo>
                        <a:pt x="647" y="1829"/>
                      </a:moveTo>
                      <a:cubicBezTo>
                        <a:pt x="594" y="1829"/>
                        <a:pt x="32" y="1814"/>
                        <a:pt x="11" y="1207"/>
                      </a:cubicBezTo>
                      <a:cubicBezTo>
                        <a:pt x="0" y="918"/>
                        <a:pt x="148" y="687"/>
                        <a:pt x="288" y="492"/>
                      </a:cubicBezTo>
                      <a:cubicBezTo>
                        <a:pt x="466" y="244"/>
                        <a:pt x="665" y="36"/>
                        <a:pt x="673" y="27"/>
                      </a:cubicBezTo>
                      <a:cubicBezTo>
                        <a:pt x="698" y="0"/>
                        <a:pt x="741" y="0"/>
                        <a:pt x="767" y="25"/>
                      </a:cubicBezTo>
                      <a:cubicBezTo>
                        <a:pt x="794" y="50"/>
                        <a:pt x="795" y="93"/>
                        <a:pt x="769" y="119"/>
                      </a:cubicBezTo>
                      <a:cubicBezTo>
                        <a:pt x="768" y="121"/>
                        <a:pt x="569" y="330"/>
                        <a:pt x="396" y="570"/>
                      </a:cubicBezTo>
                      <a:cubicBezTo>
                        <a:pt x="270" y="747"/>
                        <a:pt x="135" y="955"/>
                        <a:pt x="144" y="1202"/>
                      </a:cubicBezTo>
                      <a:cubicBezTo>
                        <a:pt x="162" y="1705"/>
                        <a:pt x="627" y="1696"/>
                        <a:pt x="647" y="1695"/>
                      </a:cubicBezTo>
                      <a:cubicBezTo>
                        <a:pt x="684" y="1694"/>
                        <a:pt x="714" y="1723"/>
                        <a:pt x="715" y="1760"/>
                      </a:cubicBezTo>
                      <a:cubicBezTo>
                        <a:pt x="717" y="1797"/>
                        <a:pt x="688" y="1827"/>
                        <a:pt x="651" y="1829"/>
                      </a:cubicBezTo>
                      <a:lnTo>
                        <a:pt x="647" y="182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199">
                  <a:extLst>
                    <a:ext uri="{FF2B5EF4-FFF2-40B4-BE49-F238E27FC236}">
                      <a16:creationId xmlns:a16="http://schemas.microsoft.com/office/drawing/2014/main" id="{EC07898E-0B89-5033-6344-440101E9562D}"/>
                    </a:ext>
                  </a:extLst>
                </p:cNvPr>
                <p:cNvSpPr>
                  <a:spLocks/>
                </p:cNvSpPr>
                <p:nvPr/>
              </p:nvSpPr>
              <p:spPr bwMode="auto">
                <a:xfrm>
                  <a:off x="6518275" y="4622800"/>
                  <a:ext cx="30163" cy="15875"/>
                </a:xfrm>
                <a:custGeom>
                  <a:avLst/>
                  <a:gdLst>
                    <a:gd name="T0" fmla="*/ 89 w 293"/>
                    <a:gd name="T1" fmla="*/ 154 h 154"/>
                    <a:gd name="T2" fmla="*/ 64 w 293"/>
                    <a:gd name="T3" fmla="*/ 153 h 154"/>
                    <a:gd name="T4" fmla="*/ 3 w 293"/>
                    <a:gd name="T5" fmla="*/ 82 h 154"/>
                    <a:gd name="T6" fmla="*/ 74 w 293"/>
                    <a:gd name="T7" fmla="*/ 20 h 154"/>
                    <a:gd name="T8" fmla="*/ 206 w 293"/>
                    <a:gd name="T9" fmla="*/ 8 h 154"/>
                    <a:gd name="T10" fmla="*/ 285 w 293"/>
                    <a:gd name="T11" fmla="*/ 59 h 154"/>
                    <a:gd name="T12" fmla="*/ 234 w 293"/>
                    <a:gd name="T13" fmla="*/ 138 h 154"/>
                    <a:gd name="T14" fmla="*/ 89 w 293"/>
                    <a:gd name="T15" fmla="*/ 154 h 1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3" h="154">
                      <a:moveTo>
                        <a:pt x="89" y="154"/>
                      </a:moveTo>
                      <a:cubicBezTo>
                        <a:pt x="74" y="154"/>
                        <a:pt x="65" y="153"/>
                        <a:pt x="64" y="153"/>
                      </a:cubicBezTo>
                      <a:cubicBezTo>
                        <a:pt x="27" y="150"/>
                        <a:pt x="0" y="119"/>
                        <a:pt x="3" y="82"/>
                      </a:cubicBezTo>
                      <a:cubicBezTo>
                        <a:pt x="5" y="45"/>
                        <a:pt x="37" y="17"/>
                        <a:pt x="74" y="20"/>
                      </a:cubicBezTo>
                      <a:cubicBezTo>
                        <a:pt x="74" y="20"/>
                        <a:pt x="131" y="24"/>
                        <a:pt x="206" y="8"/>
                      </a:cubicBezTo>
                      <a:cubicBezTo>
                        <a:pt x="243" y="0"/>
                        <a:pt x="278" y="23"/>
                        <a:pt x="285" y="59"/>
                      </a:cubicBezTo>
                      <a:cubicBezTo>
                        <a:pt x="293" y="96"/>
                        <a:pt x="270" y="131"/>
                        <a:pt x="234" y="138"/>
                      </a:cubicBezTo>
                      <a:cubicBezTo>
                        <a:pt x="172" y="151"/>
                        <a:pt x="119" y="154"/>
                        <a:pt x="89" y="15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200">
                  <a:extLst>
                    <a:ext uri="{FF2B5EF4-FFF2-40B4-BE49-F238E27FC236}">
                      <a16:creationId xmlns:a16="http://schemas.microsoft.com/office/drawing/2014/main" id="{27139DBA-04B9-C130-8716-856CC5AC97E5}"/>
                    </a:ext>
                  </a:extLst>
                </p:cNvPr>
                <p:cNvSpPr>
                  <a:spLocks/>
                </p:cNvSpPr>
                <p:nvPr/>
              </p:nvSpPr>
              <p:spPr bwMode="auto">
                <a:xfrm>
                  <a:off x="6515100" y="4452938"/>
                  <a:ext cx="66675" cy="85725"/>
                </a:xfrm>
                <a:custGeom>
                  <a:avLst/>
                  <a:gdLst>
                    <a:gd name="T0" fmla="*/ 571 w 648"/>
                    <a:gd name="T1" fmla="*/ 846 h 846"/>
                    <a:gd name="T2" fmla="*/ 512 w 648"/>
                    <a:gd name="T3" fmla="*/ 809 h 846"/>
                    <a:gd name="T4" fmla="*/ 379 w 648"/>
                    <a:gd name="T5" fmla="*/ 584 h 846"/>
                    <a:gd name="T6" fmla="*/ 24 w 648"/>
                    <a:gd name="T7" fmla="*/ 119 h 846"/>
                    <a:gd name="T8" fmla="*/ 30 w 648"/>
                    <a:gd name="T9" fmla="*/ 25 h 846"/>
                    <a:gd name="T10" fmla="*/ 124 w 648"/>
                    <a:gd name="T11" fmla="*/ 31 h 846"/>
                    <a:gd name="T12" fmla="*/ 490 w 648"/>
                    <a:gd name="T13" fmla="*/ 511 h 846"/>
                    <a:gd name="T14" fmla="*/ 631 w 648"/>
                    <a:gd name="T15" fmla="*/ 750 h 846"/>
                    <a:gd name="T16" fmla="*/ 601 w 648"/>
                    <a:gd name="T17" fmla="*/ 839 h 846"/>
                    <a:gd name="T18" fmla="*/ 571 w 648"/>
                    <a:gd name="T19" fmla="*/ 846 h 8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8" h="846">
                      <a:moveTo>
                        <a:pt x="571" y="846"/>
                      </a:moveTo>
                      <a:cubicBezTo>
                        <a:pt x="547" y="846"/>
                        <a:pt x="523" y="832"/>
                        <a:pt x="512" y="809"/>
                      </a:cubicBezTo>
                      <a:cubicBezTo>
                        <a:pt x="470" y="725"/>
                        <a:pt x="419" y="645"/>
                        <a:pt x="379" y="584"/>
                      </a:cubicBezTo>
                      <a:cubicBezTo>
                        <a:pt x="217" y="337"/>
                        <a:pt x="26" y="121"/>
                        <a:pt x="24" y="119"/>
                      </a:cubicBezTo>
                      <a:cubicBezTo>
                        <a:pt x="0" y="91"/>
                        <a:pt x="3" y="49"/>
                        <a:pt x="30" y="25"/>
                      </a:cubicBezTo>
                      <a:cubicBezTo>
                        <a:pt x="58" y="0"/>
                        <a:pt x="100" y="3"/>
                        <a:pt x="124" y="31"/>
                      </a:cubicBezTo>
                      <a:cubicBezTo>
                        <a:pt x="133" y="40"/>
                        <a:pt x="323" y="256"/>
                        <a:pt x="490" y="511"/>
                      </a:cubicBezTo>
                      <a:cubicBezTo>
                        <a:pt x="532" y="575"/>
                        <a:pt x="586" y="659"/>
                        <a:pt x="631" y="750"/>
                      </a:cubicBezTo>
                      <a:cubicBezTo>
                        <a:pt x="648" y="783"/>
                        <a:pt x="634" y="822"/>
                        <a:pt x="601" y="839"/>
                      </a:cubicBezTo>
                      <a:cubicBezTo>
                        <a:pt x="592" y="844"/>
                        <a:pt x="581" y="846"/>
                        <a:pt x="571" y="84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201">
                  <a:extLst>
                    <a:ext uri="{FF2B5EF4-FFF2-40B4-BE49-F238E27FC236}">
                      <a16:creationId xmlns:a16="http://schemas.microsoft.com/office/drawing/2014/main" id="{BBBA0841-49A1-0AE9-8FAA-2949E8F8E484}"/>
                    </a:ext>
                  </a:extLst>
                </p:cNvPr>
                <p:cNvSpPr>
                  <a:spLocks/>
                </p:cNvSpPr>
                <p:nvPr/>
              </p:nvSpPr>
              <p:spPr bwMode="auto">
                <a:xfrm>
                  <a:off x="6472238" y="4503738"/>
                  <a:ext cx="52388" cy="46038"/>
                </a:xfrm>
                <a:custGeom>
                  <a:avLst/>
                  <a:gdLst>
                    <a:gd name="T0" fmla="*/ 425 w 510"/>
                    <a:gd name="T1" fmla="*/ 450 h 450"/>
                    <a:gd name="T2" fmla="*/ 32 w 510"/>
                    <a:gd name="T3" fmla="*/ 127 h 450"/>
                    <a:gd name="T4" fmla="*/ 23 w 510"/>
                    <a:gd name="T5" fmla="*/ 33 h 450"/>
                    <a:gd name="T6" fmla="*/ 117 w 510"/>
                    <a:gd name="T7" fmla="*/ 24 h 450"/>
                    <a:gd name="T8" fmla="*/ 510 w 510"/>
                    <a:gd name="T9" fmla="*/ 347 h 450"/>
                    <a:gd name="T10" fmla="*/ 425 w 510"/>
                    <a:gd name="T11" fmla="*/ 450 h 450"/>
                  </a:gdLst>
                  <a:ahLst/>
                  <a:cxnLst>
                    <a:cxn ang="0">
                      <a:pos x="T0" y="T1"/>
                    </a:cxn>
                    <a:cxn ang="0">
                      <a:pos x="T2" y="T3"/>
                    </a:cxn>
                    <a:cxn ang="0">
                      <a:pos x="T4" y="T5"/>
                    </a:cxn>
                    <a:cxn ang="0">
                      <a:pos x="T6" y="T7"/>
                    </a:cxn>
                    <a:cxn ang="0">
                      <a:pos x="T8" y="T9"/>
                    </a:cxn>
                    <a:cxn ang="0">
                      <a:pos x="T10" y="T11"/>
                    </a:cxn>
                  </a:cxnLst>
                  <a:rect l="0" t="0" r="r" b="b"/>
                  <a:pathLst>
                    <a:path w="510" h="450">
                      <a:moveTo>
                        <a:pt x="425" y="450"/>
                      </a:moveTo>
                      <a:lnTo>
                        <a:pt x="32" y="127"/>
                      </a:lnTo>
                      <a:cubicBezTo>
                        <a:pt x="4" y="103"/>
                        <a:pt x="0" y="61"/>
                        <a:pt x="23" y="33"/>
                      </a:cubicBezTo>
                      <a:cubicBezTo>
                        <a:pt x="46" y="5"/>
                        <a:pt x="88" y="0"/>
                        <a:pt x="117" y="24"/>
                      </a:cubicBezTo>
                      <a:lnTo>
                        <a:pt x="510" y="347"/>
                      </a:lnTo>
                      <a:lnTo>
                        <a:pt x="425" y="45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202">
                  <a:extLst>
                    <a:ext uri="{FF2B5EF4-FFF2-40B4-BE49-F238E27FC236}">
                      <a16:creationId xmlns:a16="http://schemas.microsoft.com/office/drawing/2014/main" id="{CE4DF15F-9EC2-7E97-2AAB-3B5BD05D0DBD}"/>
                    </a:ext>
                  </a:extLst>
                </p:cNvPr>
                <p:cNvSpPr>
                  <a:spLocks/>
                </p:cNvSpPr>
                <p:nvPr/>
              </p:nvSpPr>
              <p:spPr bwMode="auto">
                <a:xfrm>
                  <a:off x="6489700" y="4579938"/>
                  <a:ext cx="36513" cy="31750"/>
                </a:xfrm>
                <a:custGeom>
                  <a:avLst/>
                  <a:gdLst>
                    <a:gd name="T0" fmla="*/ 294 w 370"/>
                    <a:gd name="T1" fmla="*/ 304 h 304"/>
                    <a:gd name="T2" fmla="*/ 254 w 370"/>
                    <a:gd name="T3" fmla="*/ 291 h 304"/>
                    <a:gd name="T4" fmla="*/ 36 w 370"/>
                    <a:gd name="T5" fmla="*/ 130 h 304"/>
                    <a:gd name="T6" fmla="*/ 22 w 370"/>
                    <a:gd name="T7" fmla="*/ 36 h 304"/>
                    <a:gd name="T8" fmla="*/ 115 w 370"/>
                    <a:gd name="T9" fmla="*/ 22 h 304"/>
                    <a:gd name="T10" fmla="*/ 334 w 370"/>
                    <a:gd name="T11" fmla="*/ 184 h 304"/>
                    <a:gd name="T12" fmla="*/ 348 w 370"/>
                    <a:gd name="T13" fmla="*/ 277 h 304"/>
                    <a:gd name="T14" fmla="*/ 294 w 370"/>
                    <a:gd name="T15" fmla="*/ 304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304">
                      <a:moveTo>
                        <a:pt x="294" y="304"/>
                      </a:moveTo>
                      <a:cubicBezTo>
                        <a:pt x="280" y="304"/>
                        <a:pt x="266" y="300"/>
                        <a:pt x="254" y="291"/>
                      </a:cubicBezTo>
                      <a:lnTo>
                        <a:pt x="36" y="130"/>
                      </a:lnTo>
                      <a:cubicBezTo>
                        <a:pt x="6" y="108"/>
                        <a:pt x="0" y="66"/>
                        <a:pt x="22" y="36"/>
                      </a:cubicBezTo>
                      <a:cubicBezTo>
                        <a:pt x="44" y="7"/>
                        <a:pt x="85" y="0"/>
                        <a:pt x="115" y="22"/>
                      </a:cubicBezTo>
                      <a:lnTo>
                        <a:pt x="334" y="184"/>
                      </a:lnTo>
                      <a:cubicBezTo>
                        <a:pt x="363" y="206"/>
                        <a:pt x="370" y="247"/>
                        <a:pt x="348" y="277"/>
                      </a:cubicBezTo>
                      <a:cubicBezTo>
                        <a:pt x="335" y="295"/>
                        <a:pt x="315" y="304"/>
                        <a:pt x="294" y="3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203">
                  <a:extLst>
                    <a:ext uri="{FF2B5EF4-FFF2-40B4-BE49-F238E27FC236}">
                      <a16:creationId xmlns:a16="http://schemas.microsoft.com/office/drawing/2014/main" id="{382523A6-857D-02D2-6A6D-041C538E6629}"/>
                    </a:ext>
                  </a:extLst>
                </p:cNvPr>
                <p:cNvSpPr>
                  <a:spLocks/>
                </p:cNvSpPr>
                <p:nvPr/>
              </p:nvSpPr>
              <p:spPr bwMode="auto">
                <a:xfrm>
                  <a:off x="6477000" y="4570413"/>
                  <a:ext cx="14288" cy="14288"/>
                </a:xfrm>
                <a:custGeom>
                  <a:avLst/>
                  <a:gdLst>
                    <a:gd name="T0" fmla="*/ 126 w 137"/>
                    <a:gd name="T1" fmla="*/ 40 h 144"/>
                    <a:gd name="T2" fmla="*/ 126 w 137"/>
                    <a:gd name="T3" fmla="*/ 41 h 144"/>
                    <a:gd name="T4" fmla="*/ 127 w 137"/>
                    <a:gd name="T5" fmla="*/ 42 h 144"/>
                    <a:gd name="T6" fmla="*/ 137 w 137"/>
                    <a:gd name="T7" fmla="*/ 76 h 144"/>
                    <a:gd name="T8" fmla="*/ 137 w 137"/>
                    <a:gd name="T9" fmla="*/ 77 h 144"/>
                    <a:gd name="T10" fmla="*/ 137 w 137"/>
                    <a:gd name="T11" fmla="*/ 78 h 144"/>
                    <a:gd name="T12" fmla="*/ 137 w 137"/>
                    <a:gd name="T13" fmla="*/ 78 h 144"/>
                    <a:gd name="T14" fmla="*/ 137 w 137"/>
                    <a:gd name="T15" fmla="*/ 79 h 144"/>
                    <a:gd name="T16" fmla="*/ 137 w 137"/>
                    <a:gd name="T17" fmla="*/ 80 h 144"/>
                    <a:gd name="T18" fmla="*/ 137 w 137"/>
                    <a:gd name="T19" fmla="*/ 80 h 144"/>
                    <a:gd name="T20" fmla="*/ 137 w 137"/>
                    <a:gd name="T21" fmla="*/ 81 h 144"/>
                    <a:gd name="T22" fmla="*/ 137 w 137"/>
                    <a:gd name="T23" fmla="*/ 82 h 144"/>
                    <a:gd name="T24" fmla="*/ 136 w 137"/>
                    <a:gd name="T25" fmla="*/ 83 h 144"/>
                    <a:gd name="T26" fmla="*/ 136 w 137"/>
                    <a:gd name="T27" fmla="*/ 83 h 144"/>
                    <a:gd name="T28" fmla="*/ 136 w 137"/>
                    <a:gd name="T29" fmla="*/ 84 h 144"/>
                    <a:gd name="T30" fmla="*/ 136 w 137"/>
                    <a:gd name="T31" fmla="*/ 85 h 144"/>
                    <a:gd name="T32" fmla="*/ 136 w 137"/>
                    <a:gd name="T33" fmla="*/ 86 h 144"/>
                    <a:gd name="T34" fmla="*/ 136 w 137"/>
                    <a:gd name="T35" fmla="*/ 87 h 144"/>
                    <a:gd name="T36" fmla="*/ 136 w 137"/>
                    <a:gd name="T37" fmla="*/ 88 h 144"/>
                    <a:gd name="T38" fmla="*/ 136 w 137"/>
                    <a:gd name="T39" fmla="*/ 89 h 144"/>
                    <a:gd name="T40" fmla="*/ 136 w 137"/>
                    <a:gd name="T41" fmla="*/ 90 h 144"/>
                    <a:gd name="T42" fmla="*/ 135 w 137"/>
                    <a:gd name="T43" fmla="*/ 91 h 144"/>
                    <a:gd name="T44" fmla="*/ 135 w 137"/>
                    <a:gd name="T45" fmla="*/ 92 h 144"/>
                    <a:gd name="T46" fmla="*/ 135 w 137"/>
                    <a:gd name="T47" fmla="*/ 93 h 144"/>
                    <a:gd name="T48" fmla="*/ 135 w 137"/>
                    <a:gd name="T49" fmla="*/ 94 h 144"/>
                    <a:gd name="T50" fmla="*/ 135 w 137"/>
                    <a:gd name="T51" fmla="*/ 94 h 144"/>
                    <a:gd name="T52" fmla="*/ 134 w 137"/>
                    <a:gd name="T53" fmla="*/ 95 h 144"/>
                    <a:gd name="T54" fmla="*/ 134 w 137"/>
                    <a:gd name="T55" fmla="*/ 96 h 144"/>
                    <a:gd name="T56" fmla="*/ 134 w 137"/>
                    <a:gd name="T57" fmla="*/ 96 h 144"/>
                    <a:gd name="T58" fmla="*/ 134 w 137"/>
                    <a:gd name="T59" fmla="*/ 97 h 144"/>
                    <a:gd name="T60" fmla="*/ 134 w 137"/>
                    <a:gd name="T61" fmla="*/ 97 h 144"/>
                    <a:gd name="T62" fmla="*/ 133 w 137"/>
                    <a:gd name="T63" fmla="*/ 98 h 144"/>
                    <a:gd name="T64" fmla="*/ 133 w 137"/>
                    <a:gd name="T65" fmla="*/ 99 h 144"/>
                    <a:gd name="T66" fmla="*/ 133 w 137"/>
                    <a:gd name="T67" fmla="*/ 99 h 144"/>
                    <a:gd name="T68" fmla="*/ 133 w 137"/>
                    <a:gd name="T69" fmla="*/ 100 h 144"/>
                    <a:gd name="T70" fmla="*/ 133 w 137"/>
                    <a:gd name="T71" fmla="*/ 100 h 144"/>
                    <a:gd name="T72" fmla="*/ 133 w 137"/>
                    <a:gd name="T73" fmla="*/ 101 h 144"/>
                    <a:gd name="T74" fmla="*/ 132 w 137"/>
                    <a:gd name="T75" fmla="*/ 102 h 144"/>
                    <a:gd name="T76" fmla="*/ 132 w 137"/>
                    <a:gd name="T77" fmla="*/ 102 h 144"/>
                    <a:gd name="T78" fmla="*/ 132 w 137"/>
                    <a:gd name="T79" fmla="*/ 103 h 144"/>
                    <a:gd name="T80" fmla="*/ 132 w 137"/>
                    <a:gd name="T81" fmla="*/ 103 h 144"/>
                    <a:gd name="T82" fmla="*/ 131 w 137"/>
                    <a:gd name="T83" fmla="*/ 105 h 144"/>
                    <a:gd name="T84" fmla="*/ 130 w 137"/>
                    <a:gd name="T85" fmla="*/ 106 h 144"/>
                    <a:gd name="T86" fmla="*/ 130 w 137"/>
                    <a:gd name="T87" fmla="*/ 106 h 144"/>
                    <a:gd name="T88" fmla="*/ 130 w 137"/>
                    <a:gd name="T89" fmla="*/ 107 h 144"/>
                    <a:gd name="T90" fmla="*/ 130 w 137"/>
                    <a:gd name="T91" fmla="*/ 107 h 144"/>
                    <a:gd name="T92" fmla="*/ 129 w 137"/>
                    <a:gd name="T93" fmla="*/ 108 h 144"/>
                    <a:gd name="T94" fmla="*/ 129 w 137"/>
                    <a:gd name="T95" fmla="*/ 108 h 144"/>
                    <a:gd name="T96" fmla="*/ 129 w 137"/>
                    <a:gd name="T97" fmla="*/ 109 h 144"/>
                    <a:gd name="T98" fmla="*/ 129 w 137"/>
                    <a:gd name="T99" fmla="*/ 109 h 144"/>
                    <a:gd name="T100" fmla="*/ 128 w 137"/>
                    <a:gd name="T101" fmla="*/ 110 h 144"/>
                    <a:gd name="T102" fmla="*/ 128 w 137"/>
                    <a:gd name="T103" fmla="*/ 111 h 144"/>
                    <a:gd name="T104" fmla="*/ 128 w 137"/>
                    <a:gd name="T105" fmla="*/ 111 h 144"/>
                    <a:gd name="T106" fmla="*/ 127 w 137"/>
                    <a:gd name="T107" fmla="*/ 112 h 144"/>
                    <a:gd name="T108" fmla="*/ 127 w 137"/>
                    <a:gd name="T109" fmla="*/ 113 h 144"/>
                    <a:gd name="T110" fmla="*/ 126 w 137"/>
                    <a:gd name="T111" fmla="*/ 114 h 144"/>
                    <a:gd name="T112" fmla="*/ 126 w 137"/>
                    <a:gd name="T113" fmla="*/ 114 h 144"/>
                    <a:gd name="T114" fmla="*/ 125 w 137"/>
                    <a:gd name="T115" fmla="*/ 115 h 144"/>
                    <a:gd name="T116" fmla="*/ 125 w 137"/>
                    <a:gd name="T117" fmla="*/ 115 h 144"/>
                    <a:gd name="T118" fmla="*/ 114 w 137"/>
                    <a:gd name="T119" fmla="*/ 128 h 144"/>
                    <a:gd name="T120" fmla="*/ 114 w 137"/>
                    <a:gd name="T121" fmla="*/ 128 h 144"/>
                    <a:gd name="T122" fmla="*/ 77 w 137"/>
                    <a:gd name="T123"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4">
                      <a:moveTo>
                        <a:pt x="70" y="144"/>
                      </a:moveTo>
                      <a:cubicBezTo>
                        <a:pt x="55" y="144"/>
                        <a:pt x="40" y="139"/>
                        <a:pt x="27" y="129"/>
                      </a:cubicBezTo>
                      <a:lnTo>
                        <a:pt x="24" y="126"/>
                      </a:lnTo>
                      <a:cubicBezTo>
                        <a:pt x="8" y="113"/>
                        <a:pt x="0" y="94"/>
                        <a:pt x="0" y="75"/>
                      </a:cubicBezTo>
                      <a:cubicBezTo>
                        <a:pt x="0" y="60"/>
                        <a:pt x="5" y="44"/>
                        <a:pt x="16" y="32"/>
                      </a:cubicBezTo>
                      <a:cubicBezTo>
                        <a:pt x="40" y="4"/>
                        <a:pt x="82" y="0"/>
                        <a:pt x="110" y="24"/>
                      </a:cubicBezTo>
                      <a:lnTo>
                        <a:pt x="113" y="26"/>
                      </a:lnTo>
                      <a:cubicBezTo>
                        <a:pt x="118" y="31"/>
                        <a:pt x="122" y="35"/>
                        <a:pt x="126" y="40"/>
                      </a:cubicBezTo>
                      <a:lnTo>
                        <a:pt x="126" y="40"/>
                      </a:lnTo>
                      <a:lnTo>
                        <a:pt x="126" y="40"/>
                      </a:lnTo>
                      <a:lnTo>
                        <a:pt x="126" y="41"/>
                      </a:lnTo>
                      <a:lnTo>
                        <a:pt x="126" y="41"/>
                      </a:lnTo>
                      <a:lnTo>
                        <a:pt x="126" y="41"/>
                      </a:lnTo>
                      <a:lnTo>
                        <a:pt x="126" y="41"/>
                      </a:lnTo>
                      <a:lnTo>
                        <a:pt x="126" y="41"/>
                      </a:lnTo>
                      <a:lnTo>
                        <a:pt x="126" y="41"/>
                      </a:lnTo>
                      <a:lnTo>
                        <a:pt x="126" y="41"/>
                      </a:lnTo>
                      <a:lnTo>
                        <a:pt x="126" y="41"/>
                      </a:lnTo>
                      <a:lnTo>
                        <a:pt x="126" y="41"/>
                      </a:lnTo>
                      <a:lnTo>
                        <a:pt x="126" y="41"/>
                      </a:lnTo>
                      <a:lnTo>
                        <a:pt x="126" y="41"/>
                      </a:lnTo>
                      <a:lnTo>
                        <a:pt x="126" y="41"/>
                      </a:lnTo>
                      <a:lnTo>
                        <a:pt x="126" y="41"/>
                      </a:lnTo>
                      <a:lnTo>
                        <a:pt x="126" y="41"/>
                      </a:lnTo>
                      <a:lnTo>
                        <a:pt x="126" y="42"/>
                      </a:lnTo>
                      <a:lnTo>
                        <a:pt x="126" y="42"/>
                      </a:lnTo>
                      <a:lnTo>
                        <a:pt x="126" y="42"/>
                      </a:lnTo>
                      <a:lnTo>
                        <a:pt x="126" y="42"/>
                      </a:lnTo>
                      <a:lnTo>
                        <a:pt x="126" y="42"/>
                      </a:lnTo>
                      <a:cubicBezTo>
                        <a:pt x="126" y="42"/>
                        <a:pt x="126" y="42"/>
                        <a:pt x="127" y="42"/>
                      </a:cubicBezTo>
                      <a:lnTo>
                        <a:pt x="127" y="42"/>
                      </a:lnTo>
                      <a:lnTo>
                        <a:pt x="127" y="42"/>
                      </a:lnTo>
                      <a:lnTo>
                        <a:pt x="127" y="42"/>
                      </a:lnTo>
                      <a:lnTo>
                        <a:pt x="127" y="42"/>
                      </a:lnTo>
                      <a:cubicBezTo>
                        <a:pt x="127" y="42"/>
                        <a:pt x="127" y="42"/>
                        <a:pt x="127" y="42"/>
                      </a:cubicBezTo>
                      <a:lnTo>
                        <a:pt x="127" y="42"/>
                      </a:lnTo>
                      <a:cubicBezTo>
                        <a:pt x="133" y="53"/>
                        <a:pt x="136" y="64"/>
                        <a:pt x="137" y="76"/>
                      </a:cubicBezTo>
                      <a:lnTo>
                        <a:pt x="137" y="76"/>
                      </a:lnTo>
                      <a:lnTo>
                        <a:pt x="137" y="76"/>
                      </a:lnTo>
                      <a:lnTo>
                        <a:pt x="137" y="76"/>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8"/>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79"/>
                      </a:lnTo>
                      <a:lnTo>
                        <a:pt x="137" y="80"/>
                      </a:lnTo>
                      <a:lnTo>
                        <a:pt x="137" y="80"/>
                      </a:lnTo>
                      <a:lnTo>
                        <a:pt x="137" y="80"/>
                      </a:lnTo>
                      <a:lnTo>
                        <a:pt x="137" y="80"/>
                      </a:lnTo>
                      <a:lnTo>
                        <a:pt x="137" y="80"/>
                      </a:lnTo>
                      <a:lnTo>
                        <a:pt x="137" y="80"/>
                      </a:lnTo>
                      <a:lnTo>
                        <a:pt x="137" y="80"/>
                      </a:lnTo>
                      <a:lnTo>
                        <a:pt x="137" y="80"/>
                      </a:lnTo>
                      <a:lnTo>
                        <a:pt x="137" y="80"/>
                      </a:lnTo>
                      <a:lnTo>
                        <a:pt x="137" y="80"/>
                      </a:lnTo>
                      <a:lnTo>
                        <a:pt x="137" y="80"/>
                      </a:lnTo>
                      <a:lnTo>
                        <a:pt x="137" y="80"/>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1"/>
                      </a:lnTo>
                      <a:lnTo>
                        <a:pt x="137" y="82"/>
                      </a:lnTo>
                      <a:lnTo>
                        <a:pt x="137" y="82"/>
                      </a:lnTo>
                      <a:lnTo>
                        <a:pt x="137" y="82"/>
                      </a:lnTo>
                      <a:lnTo>
                        <a:pt x="136" y="82"/>
                      </a:lnTo>
                      <a:lnTo>
                        <a:pt x="136" y="82"/>
                      </a:lnTo>
                      <a:lnTo>
                        <a:pt x="136" y="82"/>
                      </a:lnTo>
                      <a:lnTo>
                        <a:pt x="136" y="82"/>
                      </a:lnTo>
                      <a:lnTo>
                        <a:pt x="136" y="82"/>
                      </a:lnTo>
                      <a:lnTo>
                        <a:pt x="136" y="82"/>
                      </a:lnTo>
                      <a:lnTo>
                        <a:pt x="136" y="82"/>
                      </a:lnTo>
                      <a:lnTo>
                        <a:pt x="136" y="82"/>
                      </a:lnTo>
                      <a:lnTo>
                        <a:pt x="136" y="83"/>
                      </a:lnTo>
                      <a:lnTo>
                        <a:pt x="136" y="83"/>
                      </a:lnTo>
                      <a:lnTo>
                        <a:pt x="136" y="83"/>
                      </a:lnTo>
                      <a:lnTo>
                        <a:pt x="136" y="83"/>
                      </a:lnTo>
                      <a:lnTo>
                        <a:pt x="136" y="83"/>
                      </a:lnTo>
                      <a:lnTo>
                        <a:pt x="136" y="83"/>
                      </a:lnTo>
                      <a:lnTo>
                        <a:pt x="136" y="83"/>
                      </a:lnTo>
                      <a:lnTo>
                        <a:pt x="136" y="83"/>
                      </a:lnTo>
                      <a:lnTo>
                        <a:pt x="136" y="83"/>
                      </a:lnTo>
                      <a:lnTo>
                        <a:pt x="136" y="83"/>
                      </a:lnTo>
                      <a:lnTo>
                        <a:pt x="136" y="83"/>
                      </a:lnTo>
                      <a:lnTo>
                        <a:pt x="136" y="83"/>
                      </a:lnTo>
                      <a:lnTo>
                        <a:pt x="136" y="84"/>
                      </a:lnTo>
                      <a:lnTo>
                        <a:pt x="136" y="84"/>
                      </a:lnTo>
                      <a:lnTo>
                        <a:pt x="136" y="84"/>
                      </a:lnTo>
                      <a:lnTo>
                        <a:pt x="136" y="84"/>
                      </a:lnTo>
                      <a:lnTo>
                        <a:pt x="136" y="84"/>
                      </a:lnTo>
                      <a:lnTo>
                        <a:pt x="136" y="84"/>
                      </a:lnTo>
                      <a:lnTo>
                        <a:pt x="136" y="84"/>
                      </a:lnTo>
                      <a:lnTo>
                        <a:pt x="136" y="84"/>
                      </a:lnTo>
                      <a:lnTo>
                        <a:pt x="136" y="84"/>
                      </a:lnTo>
                      <a:lnTo>
                        <a:pt x="136" y="84"/>
                      </a:lnTo>
                      <a:lnTo>
                        <a:pt x="136" y="85"/>
                      </a:lnTo>
                      <a:lnTo>
                        <a:pt x="136" y="85"/>
                      </a:lnTo>
                      <a:lnTo>
                        <a:pt x="136" y="85"/>
                      </a:lnTo>
                      <a:lnTo>
                        <a:pt x="136" y="85"/>
                      </a:lnTo>
                      <a:lnTo>
                        <a:pt x="136" y="85"/>
                      </a:lnTo>
                      <a:lnTo>
                        <a:pt x="136" y="85"/>
                      </a:lnTo>
                      <a:lnTo>
                        <a:pt x="136" y="85"/>
                      </a:lnTo>
                      <a:lnTo>
                        <a:pt x="136" y="85"/>
                      </a:lnTo>
                      <a:lnTo>
                        <a:pt x="136" y="85"/>
                      </a:lnTo>
                      <a:lnTo>
                        <a:pt x="136" y="85"/>
                      </a:lnTo>
                      <a:lnTo>
                        <a:pt x="136" y="85"/>
                      </a:lnTo>
                      <a:cubicBezTo>
                        <a:pt x="136" y="85"/>
                        <a:pt x="136" y="85"/>
                        <a:pt x="136" y="86"/>
                      </a:cubicBezTo>
                      <a:lnTo>
                        <a:pt x="136" y="86"/>
                      </a:lnTo>
                      <a:lnTo>
                        <a:pt x="136" y="86"/>
                      </a:lnTo>
                      <a:lnTo>
                        <a:pt x="136" y="86"/>
                      </a:lnTo>
                      <a:lnTo>
                        <a:pt x="136" y="86"/>
                      </a:lnTo>
                      <a:lnTo>
                        <a:pt x="136" y="86"/>
                      </a:lnTo>
                      <a:lnTo>
                        <a:pt x="136" y="86"/>
                      </a:lnTo>
                      <a:lnTo>
                        <a:pt x="136" y="86"/>
                      </a:lnTo>
                      <a:lnTo>
                        <a:pt x="136" y="86"/>
                      </a:lnTo>
                      <a:lnTo>
                        <a:pt x="136" y="86"/>
                      </a:lnTo>
                      <a:lnTo>
                        <a:pt x="136" y="86"/>
                      </a:lnTo>
                      <a:lnTo>
                        <a:pt x="136" y="86"/>
                      </a:lnTo>
                      <a:lnTo>
                        <a:pt x="136" y="87"/>
                      </a:lnTo>
                      <a:cubicBezTo>
                        <a:pt x="136" y="87"/>
                        <a:pt x="136" y="87"/>
                        <a:pt x="136" y="87"/>
                      </a:cubicBezTo>
                      <a:cubicBezTo>
                        <a:pt x="136" y="87"/>
                        <a:pt x="136" y="87"/>
                        <a:pt x="136" y="87"/>
                      </a:cubicBezTo>
                      <a:lnTo>
                        <a:pt x="136" y="87"/>
                      </a:lnTo>
                      <a:lnTo>
                        <a:pt x="136" y="87"/>
                      </a:lnTo>
                      <a:lnTo>
                        <a:pt x="136" y="87"/>
                      </a:lnTo>
                      <a:lnTo>
                        <a:pt x="136" y="87"/>
                      </a:lnTo>
                      <a:lnTo>
                        <a:pt x="136" y="87"/>
                      </a:lnTo>
                      <a:lnTo>
                        <a:pt x="136" y="87"/>
                      </a:lnTo>
                      <a:lnTo>
                        <a:pt x="136" y="87"/>
                      </a:lnTo>
                      <a:lnTo>
                        <a:pt x="136" y="87"/>
                      </a:lnTo>
                      <a:lnTo>
                        <a:pt x="136" y="88"/>
                      </a:lnTo>
                      <a:lnTo>
                        <a:pt x="136" y="88"/>
                      </a:lnTo>
                      <a:lnTo>
                        <a:pt x="136" y="88"/>
                      </a:lnTo>
                      <a:lnTo>
                        <a:pt x="136" y="88"/>
                      </a:lnTo>
                      <a:lnTo>
                        <a:pt x="136" y="88"/>
                      </a:lnTo>
                      <a:lnTo>
                        <a:pt x="136" y="88"/>
                      </a:lnTo>
                      <a:lnTo>
                        <a:pt x="136" y="88"/>
                      </a:lnTo>
                      <a:lnTo>
                        <a:pt x="136" y="88"/>
                      </a:lnTo>
                      <a:lnTo>
                        <a:pt x="136" y="88"/>
                      </a:lnTo>
                      <a:lnTo>
                        <a:pt x="136" y="88"/>
                      </a:lnTo>
                      <a:lnTo>
                        <a:pt x="136" y="89"/>
                      </a:lnTo>
                      <a:lnTo>
                        <a:pt x="136" y="89"/>
                      </a:lnTo>
                      <a:lnTo>
                        <a:pt x="136" y="89"/>
                      </a:lnTo>
                      <a:lnTo>
                        <a:pt x="136" y="89"/>
                      </a:lnTo>
                      <a:lnTo>
                        <a:pt x="136" y="89"/>
                      </a:lnTo>
                      <a:lnTo>
                        <a:pt x="136" y="89"/>
                      </a:lnTo>
                      <a:lnTo>
                        <a:pt x="136" y="89"/>
                      </a:lnTo>
                      <a:lnTo>
                        <a:pt x="136" y="89"/>
                      </a:lnTo>
                      <a:lnTo>
                        <a:pt x="136" y="89"/>
                      </a:lnTo>
                      <a:lnTo>
                        <a:pt x="136" y="89"/>
                      </a:lnTo>
                      <a:lnTo>
                        <a:pt x="136" y="89"/>
                      </a:lnTo>
                      <a:lnTo>
                        <a:pt x="136" y="90"/>
                      </a:lnTo>
                      <a:lnTo>
                        <a:pt x="136" y="90"/>
                      </a:lnTo>
                      <a:lnTo>
                        <a:pt x="136" y="90"/>
                      </a:lnTo>
                      <a:lnTo>
                        <a:pt x="136" y="90"/>
                      </a:lnTo>
                      <a:lnTo>
                        <a:pt x="136" y="90"/>
                      </a:lnTo>
                      <a:lnTo>
                        <a:pt x="136" y="90"/>
                      </a:lnTo>
                      <a:lnTo>
                        <a:pt x="136" y="90"/>
                      </a:lnTo>
                      <a:lnTo>
                        <a:pt x="136" y="90"/>
                      </a:lnTo>
                      <a:lnTo>
                        <a:pt x="136" y="90"/>
                      </a:lnTo>
                      <a:lnTo>
                        <a:pt x="136" y="90"/>
                      </a:lnTo>
                      <a:lnTo>
                        <a:pt x="136" y="90"/>
                      </a:lnTo>
                      <a:lnTo>
                        <a:pt x="136" y="91"/>
                      </a:lnTo>
                      <a:lnTo>
                        <a:pt x="136" y="91"/>
                      </a:lnTo>
                      <a:cubicBezTo>
                        <a:pt x="136" y="91"/>
                        <a:pt x="135" y="91"/>
                        <a:pt x="135" y="91"/>
                      </a:cubicBezTo>
                      <a:lnTo>
                        <a:pt x="135" y="91"/>
                      </a:lnTo>
                      <a:lnTo>
                        <a:pt x="135" y="91"/>
                      </a:lnTo>
                      <a:lnTo>
                        <a:pt x="135" y="91"/>
                      </a:lnTo>
                      <a:lnTo>
                        <a:pt x="135" y="91"/>
                      </a:lnTo>
                      <a:lnTo>
                        <a:pt x="135" y="91"/>
                      </a:lnTo>
                      <a:lnTo>
                        <a:pt x="135" y="91"/>
                      </a:lnTo>
                      <a:lnTo>
                        <a:pt x="135" y="91"/>
                      </a:lnTo>
                      <a:lnTo>
                        <a:pt x="135" y="91"/>
                      </a:lnTo>
                      <a:lnTo>
                        <a:pt x="135" y="92"/>
                      </a:lnTo>
                      <a:lnTo>
                        <a:pt x="135" y="92"/>
                      </a:lnTo>
                      <a:lnTo>
                        <a:pt x="135" y="92"/>
                      </a:lnTo>
                      <a:lnTo>
                        <a:pt x="135" y="92"/>
                      </a:lnTo>
                      <a:lnTo>
                        <a:pt x="135" y="92"/>
                      </a:lnTo>
                      <a:lnTo>
                        <a:pt x="135" y="92"/>
                      </a:lnTo>
                      <a:lnTo>
                        <a:pt x="135" y="92"/>
                      </a:lnTo>
                      <a:lnTo>
                        <a:pt x="135" y="92"/>
                      </a:lnTo>
                      <a:lnTo>
                        <a:pt x="135" y="92"/>
                      </a:lnTo>
                      <a:lnTo>
                        <a:pt x="135" y="92"/>
                      </a:lnTo>
                      <a:lnTo>
                        <a:pt x="135" y="92"/>
                      </a:lnTo>
                      <a:lnTo>
                        <a:pt x="135" y="93"/>
                      </a:lnTo>
                      <a:lnTo>
                        <a:pt x="135" y="93"/>
                      </a:lnTo>
                      <a:lnTo>
                        <a:pt x="135" y="93"/>
                      </a:lnTo>
                      <a:lnTo>
                        <a:pt x="135" y="93"/>
                      </a:lnTo>
                      <a:cubicBezTo>
                        <a:pt x="135" y="93"/>
                        <a:pt x="135" y="93"/>
                        <a:pt x="135" y="93"/>
                      </a:cubicBezTo>
                      <a:lnTo>
                        <a:pt x="135" y="93"/>
                      </a:lnTo>
                      <a:lnTo>
                        <a:pt x="135" y="93"/>
                      </a:lnTo>
                      <a:lnTo>
                        <a:pt x="135" y="93"/>
                      </a:lnTo>
                      <a:lnTo>
                        <a:pt x="135" y="93"/>
                      </a:lnTo>
                      <a:lnTo>
                        <a:pt x="135" y="93"/>
                      </a:lnTo>
                      <a:lnTo>
                        <a:pt x="135" y="94"/>
                      </a:lnTo>
                      <a:lnTo>
                        <a:pt x="135" y="94"/>
                      </a:lnTo>
                      <a:lnTo>
                        <a:pt x="135" y="94"/>
                      </a:lnTo>
                      <a:lnTo>
                        <a:pt x="135" y="94"/>
                      </a:lnTo>
                      <a:lnTo>
                        <a:pt x="135" y="94"/>
                      </a:lnTo>
                      <a:lnTo>
                        <a:pt x="135" y="94"/>
                      </a:lnTo>
                      <a:lnTo>
                        <a:pt x="135" y="94"/>
                      </a:lnTo>
                      <a:lnTo>
                        <a:pt x="135" y="94"/>
                      </a:lnTo>
                      <a:lnTo>
                        <a:pt x="135" y="94"/>
                      </a:lnTo>
                      <a:lnTo>
                        <a:pt x="135" y="94"/>
                      </a:lnTo>
                      <a:lnTo>
                        <a:pt x="135" y="94"/>
                      </a:lnTo>
                      <a:lnTo>
                        <a:pt x="135" y="94"/>
                      </a:lnTo>
                      <a:lnTo>
                        <a:pt x="135" y="94"/>
                      </a:lnTo>
                      <a:lnTo>
                        <a:pt x="135" y="94"/>
                      </a:lnTo>
                      <a:lnTo>
                        <a:pt x="135" y="95"/>
                      </a:lnTo>
                      <a:lnTo>
                        <a:pt x="135" y="95"/>
                      </a:lnTo>
                      <a:lnTo>
                        <a:pt x="135" y="95"/>
                      </a:lnTo>
                      <a:lnTo>
                        <a:pt x="135" y="95"/>
                      </a:lnTo>
                      <a:lnTo>
                        <a:pt x="135" y="95"/>
                      </a:lnTo>
                      <a:lnTo>
                        <a:pt x="134" y="95"/>
                      </a:lnTo>
                      <a:lnTo>
                        <a:pt x="134" y="95"/>
                      </a:lnTo>
                      <a:lnTo>
                        <a:pt x="134" y="95"/>
                      </a:lnTo>
                      <a:lnTo>
                        <a:pt x="134" y="95"/>
                      </a:lnTo>
                      <a:lnTo>
                        <a:pt x="134" y="95"/>
                      </a:lnTo>
                      <a:lnTo>
                        <a:pt x="134" y="95"/>
                      </a:lnTo>
                      <a:lnTo>
                        <a:pt x="134" y="95"/>
                      </a:lnTo>
                      <a:lnTo>
                        <a:pt x="134" y="95"/>
                      </a:lnTo>
                      <a:lnTo>
                        <a:pt x="134" y="95"/>
                      </a:lnTo>
                      <a:lnTo>
                        <a:pt x="134" y="95"/>
                      </a:lnTo>
                      <a:cubicBezTo>
                        <a:pt x="134" y="95"/>
                        <a:pt x="134" y="96"/>
                        <a:pt x="134" y="96"/>
                      </a:cubicBez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6"/>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7"/>
                      </a:lnTo>
                      <a:lnTo>
                        <a:pt x="134" y="98"/>
                      </a:lnTo>
                      <a:lnTo>
                        <a:pt x="134" y="98"/>
                      </a:lnTo>
                      <a:lnTo>
                        <a:pt x="133" y="98"/>
                      </a:lnTo>
                      <a:lnTo>
                        <a:pt x="133" y="98"/>
                      </a:lnTo>
                      <a:lnTo>
                        <a:pt x="133" y="98"/>
                      </a:lnTo>
                      <a:lnTo>
                        <a:pt x="133" y="98"/>
                      </a:lnTo>
                      <a:lnTo>
                        <a:pt x="133" y="98"/>
                      </a:lnTo>
                      <a:lnTo>
                        <a:pt x="133" y="98"/>
                      </a:lnTo>
                      <a:lnTo>
                        <a:pt x="133" y="98"/>
                      </a:lnTo>
                      <a:lnTo>
                        <a:pt x="133" y="98"/>
                      </a:lnTo>
                      <a:lnTo>
                        <a:pt x="133" y="98"/>
                      </a:lnTo>
                      <a:lnTo>
                        <a:pt x="133" y="99"/>
                      </a:lnTo>
                      <a:lnTo>
                        <a:pt x="133" y="99"/>
                      </a:lnTo>
                      <a:lnTo>
                        <a:pt x="133" y="99"/>
                      </a:lnTo>
                      <a:lnTo>
                        <a:pt x="133" y="99"/>
                      </a:lnTo>
                      <a:lnTo>
                        <a:pt x="133" y="99"/>
                      </a:lnTo>
                      <a:lnTo>
                        <a:pt x="133" y="99"/>
                      </a:lnTo>
                      <a:lnTo>
                        <a:pt x="133" y="99"/>
                      </a:lnTo>
                      <a:lnTo>
                        <a:pt x="133" y="99"/>
                      </a:lnTo>
                      <a:lnTo>
                        <a:pt x="133" y="99"/>
                      </a:lnTo>
                      <a:lnTo>
                        <a:pt x="133" y="99"/>
                      </a:lnTo>
                      <a:lnTo>
                        <a:pt x="133" y="99"/>
                      </a:lnTo>
                      <a:lnTo>
                        <a:pt x="133" y="99"/>
                      </a:lnTo>
                      <a:lnTo>
                        <a:pt x="133" y="99"/>
                      </a:lnTo>
                      <a:cubicBezTo>
                        <a:pt x="133" y="99"/>
                        <a:pt x="133" y="99"/>
                        <a:pt x="133" y="99"/>
                      </a:cubicBezTo>
                      <a:lnTo>
                        <a:pt x="133" y="99"/>
                      </a:lnTo>
                      <a:lnTo>
                        <a:pt x="133" y="99"/>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0"/>
                      </a:lnTo>
                      <a:lnTo>
                        <a:pt x="133" y="101"/>
                      </a:lnTo>
                      <a:lnTo>
                        <a:pt x="133" y="101"/>
                      </a:lnTo>
                      <a:lnTo>
                        <a:pt x="133" y="101"/>
                      </a:lnTo>
                      <a:lnTo>
                        <a:pt x="133" y="101"/>
                      </a:lnTo>
                      <a:lnTo>
                        <a:pt x="133" y="101"/>
                      </a:lnTo>
                      <a:lnTo>
                        <a:pt x="133" y="101"/>
                      </a:lnTo>
                      <a:lnTo>
                        <a:pt x="133" y="101"/>
                      </a:lnTo>
                      <a:lnTo>
                        <a:pt x="133" y="101"/>
                      </a:lnTo>
                      <a:lnTo>
                        <a:pt x="133" y="101"/>
                      </a:lnTo>
                      <a:lnTo>
                        <a:pt x="133" y="101"/>
                      </a:lnTo>
                      <a:lnTo>
                        <a:pt x="133" y="101"/>
                      </a:lnTo>
                      <a:lnTo>
                        <a:pt x="132" y="101"/>
                      </a:lnTo>
                      <a:lnTo>
                        <a:pt x="132" y="101"/>
                      </a:lnTo>
                      <a:lnTo>
                        <a:pt x="132" y="101"/>
                      </a:lnTo>
                      <a:lnTo>
                        <a:pt x="132" y="101"/>
                      </a:lnTo>
                      <a:lnTo>
                        <a:pt x="132" y="101"/>
                      </a:lnTo>
                      <a:lnTo>
                        <a:pt x="132" y="101"/>
                      </a:lnTo>
                      <a:lnTo>
                        <a:pt x="132" y="101"/>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lnTo>
                        <a:pt x="132" y="102"/>
                      </a:lnTo>
                      <a:cubicBezTo>
                        <a:pt x="132" y="102"/>
                        <a:pt x="132" y="102"/>
                        <a:pt x="132" y="102"/>
                      </a:cubicBezTo>
                      <a:lnTo>
                        <a:pt x="132" y="102"/>
                      </a:lnTo>
                      <a:lnTo>
                        <a:pt x="132" y="102"/>
                      </a:lnTo>
                      <a:lnTo>
                        <a:pt x="132" y="102"/>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lnTo>
                        <a:pt x="132" y="103"/>
                      </a:lnTo>
                      <a:cubicBezTo>
                        <a:pt x="131" y="104"/>
                        <a:pt x="131" y="104"/>
                        <a:pt x="131" y="104"/>
                      </a:cubicBezTo>
                      <a:lnTo>
                        <a:pt x="131" y="104"/>
                      </a:lnTo>
                      <a:cubicBezTo>
                        <a:pt x="131" y="104"/>
                        <a:pt x="131" y="104"/>
                        <a:pt x="131" y="105"/>
                      </a:cubicBezTo>
                      <a:lnTo>
                        <a:pt x="131" y="105"/>
                      </a:lnTo>
                      <a:lnTo>
                        <a:pt x="131" y="105"/>
                      </a:lnTo>
                      <a:lnTo>
                        <a:pt x="131" y="105"/>
                      </a:lnTo>
                      <a:cubicBezTo>
                        <a:pt x="131" y="105"/>
                        <a:pt x="131" y="105"/>
                        <a:pt x="131" y="105"/>
                      </a:cubicBezTo>
                      <a:lnTo>
                        <a:pt x="131" y="105"/>
                      </a:lnTo>
                      <a:lnTo>
                        <a:pt x="131" y="105"/>
                      </a:lnTo>
                      <a:lnTo>
                        <a:pt x="131" y="105"/>
                      </a:lnTo>
                      <a:lnTo>
                        <a:pt x="131" y="105"/>
                      </a:lnTo>
                      <a:lnTo>
                        <a:pt x="131" y="105"/>
                      </a:lnTo>
                      <a:lnTo>
                        <a:pt x="131" y="105"/>
                      </a:lnTo>
                      <a:lnTo>
                        <a:pt x="131" y="105"/>
                      </a:lnTo>
                      <a:lnTo>
                        <a:pt x="130" y="106"/>
                      </a:lnTo>
                      <a:lnTo>
                        <a:pt x="130" y="106"/>
                      </a:lnTo>
                      <a:lnTo>
                        <a:pt x="130" y="106"/>
                      </a:lnTo>
                      <a:lnTo>
                        <a:pt x="130" y="106"/>
                      </a:lnTo>
                      <a:lnTo>
                        <a:pt x="130" y="106"/>
                      </a:lnTo>
                      <a:lnTo>
                        <a:pt x="130" y="106"/>
                      </a:lnTo>
                      <a:lnTo>
                        <a:pt x="130" y="106"/>
                      </a:lnTo>
                      <a:lnTo>
                        <a:pt x="130" y="106"/>
                      </a:lnTo>
                      <a:lnTo>
                        <a:pt x="130" y="106"/>
                      </a:lnTo>
                      <a:lnTo>
                        <a:pt x="130" y="106"/>
                      </a:lnTo>
                      <a:cubicBezTo>
                        <a:pt x="130" y="106"/>
                        <a:pt x="130" y="106"/>
                        <a:pt x="130" y="106"/>
                      </a:cubicBezTo>
                      <a:lnTo>
                        <a:pt x="130" y="106"/>
                      </a:lnTo>
                      <a:lnTo>
                        <a:pt x="130" y="106"/>
                      </a:lnTo>
                      <a:lnTo>
                        <a:pt x="130" y="106"/>
                      </a:lnTo>
                      <a:lnTo>
                        <a:pt x="130" y="107"/>
                      </a:lnTo>
                      <a:lnTo>
                        <a:pt x="130" y="107"/>
                      </a:lnTo>
                      <a:lnTo>
                        <a:pt x="130" y="107"/>
                      </a:lnTo>
                      <a:lnTo>
                        <a:pt x="130" y="107"/>
                      </a:lnTo>
                      <a:cubicBezTo>
                        <a:pt x="130" y="107"/>
                        <a:pt x="130" y="107"/>
                        <a:pt x="130" y="107"/>
                      </a:cubicBez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8"/>
                      </a:lnTo>
                      <a:lnTo>
                        <a:pt x="130" y="108"/>
                      </a:lnTo>
                      <a:lnTo>
                        <a:pt x="130" y="108"/>
                      </a:lnTo>
                      <a:lnTo>
                        <a:pt x="130" y="108"/>
                      </a:lnTo>
                      <a:lnTo>
                        <a:pt x="130" y="108"/>
                      </a:lnTo>
                      <a:lnTo>
                        <a:pt x="130" y="108"/>
                      </a:lnTo>
                      <a:lnTo>
                        <a:pt x="130" y="108"/>
                      </a:lnTo>
                      <a:lnTo>
                        <a:pt x="130" y="108"/>
                      </a:lnTo>
                      <a:cubicBezTo>
                        <a:pt x="130" y="108"/>
                        <a:pt x="129" y="108"/>
                        <a:pt x="129" y="108"/>
                      </a:cubicBezTo>
                      <a:lnTo>
                        <a:pt x="129" y="108"/>
                      </a:lnTo>
                      <a:lnTo>
                        <a:pt x="129" y="108"/>
                      </a:lnTo>
                      <a:lnTo>
                        <a:pt x="129" y="108"/>
                      </a:lnTo>
                      <a:lnTo>
                        <a:pt x="129" y="108"/>
                      </a:lnTo>
                      <a:lnTo>
                        <a:pt x="129" y="108"/>
                      </a:lnTo>
                      <a:lnTo>
                        <a:pt x="129" y="108"/>
                      </a:lnTo>
                      <a:lnTo>
                        <a:pt x="129" y="108"/>
                      </a:lnTo>
                      <a:lnTo>
                        <a:pt x="129" y="108"/>
                      </a:lnTo>
                      <a:lnTo>
                        <a:pt x="129" y="108"/>
                      </a:lnTo>
                      <a:lnTo>
                        <a:pt x="129" y="108"/>
                      </a:lnTo>
                      <a:lnTo>
                        <a:pt x="129" y="108"/>
                      </a:lnTo>
                      <a:lnTo>
                        <a:pt x="129" y="109"/>
                      </a:lnTo>
                      <a:lnTo>
                        <a:pt x="129" y="109"/>
                      </a:lnTo>
                      <a:lnTo>
                        <a:pt x="129" y="109"/>
                      </a:lnTo>
                      <a:lnTo>
                        <a:pt x="129" y="109"/>
                      </a:lnTo>
                      <a:lnTo>
                        <a:pt x="129" y="109"/>
                      </a:lnTo>
                      <a:lnTo>
                        <a:pt x="129" y="109"/>
                      </a:lnTo>
                      <a:lnTo>
                        <a:pt x="129" y="109"/>
                      </a:lnTo>
                      <a:lnTo>
                        <a:pt x="129" y="109"/>
                      </a:lnTo>
                      <a:lnTo>
                        <a:pt x="129" y="109"/>
                      </a:lnTo>
                      <a:lnTo>
                        <a:pt x="129" y="109"/>
                      </a:lnTo>
                      <a:lnTo>
                        <a:pt x="129" y="109"/>
                      </a:lnTo>
                      <a:cubicBezTo>
                        <a:pt x="129" y="109"/>
                        <a:pt x="129" y="109"/>
                        <a:pt x="129" y="109"/>
                      </a:cubicBezTo>
                      <a:lnTo>
                        <a:pt x="129" y="109"/>
                      </a:lnTo>
                      <a:lnTo>
                        <a:pt x="129" y="109"/>
                      </a:lnTo>
                      <a:lnTo>
                        <a:pt x="129" y="109"/>
                      </a:lnTo>
                      <a:lnTo>
                        <a:pt x="129" y="109"/>
                      </a:lnTo>
                      <a:lnTo>
                        <a:pt x="129" y="109"/>
                      </a:lnTo>
                      <a:lnTo>
                        <a:pt x="129" y="109"/>
                      </a:lnTo>
                      <a:lnTo>
                        <a:pt x="129" y="109"/>
                      </a:lnTo>
                      <a:lnTo>
                        <a:pt x="129" y="110"/>
                      </a:lnTo>
                      <a:lnTo>
                        <a:pt x="129" y="110"/>
                      </a:lnTo>
                      <a:lnTo>
                        <a:pt x="129" y="110"/>
                      </a:lnTo>
                      <a:lnTo>
                        <a:pt x="129" y="110"/>
                      </a:lnTo>
                      <a:lnTo>
                        <a:pt x="129" y="110"/>
                      </a:lnTo>
                      <a:lnTo>
                        <a:pt x="128" y="110"/>
                      </a:lnTo>
                      <a:lnTo>
                        <a:pt x="128" y="110"/>
                      </a:lnTo>
                      <a:lnTo>
                        <a:pt x="128" y="110"/>
                      </a:lnTo>
                      <a:lnTo>
                        <a:pt x="128" y="110"/>
                      </a:lnTo>
                      <a:lnTo>
                        <a:pt x="128" y="110"/>
                      </a:lnTo>
                      <a:lnTo>
                        <a:pt x="128" y="110"/>
                      </a:lnTo>
                      <a:lnTo>
                        <a:pt x="128" y="110"/>
                      </a:lnTo>
                      <a:lnTo>
                        <a:pt x="128" y="110"/>
                      </a:lnTo>
                      <a:lnTo>
                        <a:pt x="128" y="110"/>
                      </a:lnTo>
                      <a:lnTo>
                        <a:pt x="128" y="110"/>
                      </a:lnTo>
                      <a:cubicBezTo>
                        <a:pt x="128" y="110"/>
                        <a:pt x="128" y="110"/>
                        <a:pt x="128" y="110"/>
                      </a:cubicBezTo>
                      <a:lnTo>
                        <a:pt x="128" y="110"/>
                      </a:lnTo>
                      <a:lnTo>
                        <a:pt x="128" y="110"/>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2"/>
                      </a:lnTo>
                      <a:lnTo>
                        <a:pt x="128" y="112"/>
                      </a:lnTo>
                      <a:lnTo>
                        <a:pt x="128" y="112"/>
                      </a:lnTo>
                      <a:lnTo>
                        <a:pt x="128" y="112"/>
                      </a:lnTo>
                      <a:lnTo>
                        <a:pt x="127" y="112"/>
                      </a:lnTo>
                      <a:lnTo>
                        <a:pt x="127" y="112"/>
                      </a:lnTo>
                      <a:lnTo>
                        <a:pt x="127" y="112"/>
                      </a:lnTo>
                      <a:lnTo>
                        <a:pt x="127" y="112"/>
                      </a:lnTo>
                      <a:lnTo>
                        <a:pt x="127" y="112"/>
                      </a:lnTo>
                      <a:lnTo>
                        <a:pt x="127" y="112"/>
                      </a:lnTo>
                      <a:lnTo>
                        <a:pt x="127" y="112"/>
                      </a:lnTo>
                      <a:lnTo>
                        <a:pt x="127" y="112"/>
                      </a:lnTo>
                      <a:lnTo>
                        <a:pt x="127" y="113"/>
                      </a:lnTo>
                      <a:lnTo>
                        <a:pt x="127" y="113"/>
                      </a:lnTo>
                      <a:lnTo>
                        <a:pt x="127" y="113"/>
                      </a:lnTo>
                      <a:lnTo>
                        <a:pt x="127" y="113"/>
                      </a:lnTo>
                      <a:lnTo>
                        <a:pt x="127" y="113"/>
                      </a:lnTo>
                      <a:lnTo>
                        <a:pt x="127" y="113"/>
                      </a:lnTo>
                      <a:lnTo>
                        <a:pt x="127" y="113"/>
                      </a:lnTo>
                      <a:lnTo>
                        <a:pt x="126" y="113"/>
                      </a:lnTo>
                      <a:lnTo>
                        <a:pt x="126" y="113"/>
                      </a:lnTo>
                      <a:lnTo>
                        <a:pt x="126" y="113"/>
                      </a:lnTo>
                      <a:lnTo>
                        <a:pt x="126" y="113"/>
                      </a:lnTo>
                      <a:lnTo>
                        <a:pt x="126" y="113"/>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4"/>
                      </a:lnTo>
                      <a:lnTo>
                        <a:pt x="126" y="115"/>
                      </a:lnTo>
                      <a:lnTo>
                        <a:pt x="126" y="115"/>
                      </a:lnTo>
                      <a:lnTo>
                        <a:pt x="126" y="115"/>
                      </a:lnTo>
                      <a:lnTo>
                        <a:pt x="125" y="115"/>
                      </a:lnTo>
                      <a:lnTo>
                        <a:pt x="125" y="115"/>
                      </a:lnTo>
                      <a:lnTo>
                        <a:pt x="125" y="115"/>
                      </a:lnTo>
                      <a:lnTo>
                        <a:pt x="125" y="115"/>
                      </a:lnTo>
                      <a:lnTo>
                        <a:pt x="125" y="115"/>
                      </a:lnTo>
                      <a:lnTo>
                        <a:pt x="125" y="115"/>
                      </a:lnTo>
                      <a:lnTo>
                        <a:pt x="125" y="115"/>
                      </a:lnTo>
                      <a:lnTo>
                        <a:pt x="125" y="115"/>
                      </a:lnTo>
                      <a:lnTo>
                        <a:pt x="125" y="115"/>
                      </a:lnTo>
                      <a:lnTo>
                        <a:pt x="125" y="115"/>
                      </a:lnTo>
                      <a:lnTo>
                        <a:pt x="125" y="115"/>
                      </a:lnTo>
                      <a:cubicBezTo>
                        <a:pt x="125" y="115"/>
                        <a:pt x="125" y="115"/>
                        <a:pt x="125" y="115"/>
                      </a:cubicBezTo>
                      <a:lnTo>
                        <a:pt x="125" y="115"/>
                      </a:lnTo>
                      <a:lnTo>
                        <a:pt x="125" y="115"/>
                      </a:lnTo>
                      <a:lnTo>
                        <a:pt x="125" y="115"/>
                      </a:lnTo>
                      <a:lnTo>
                        <a:pt x="125" y="115"/>
                      </a:lnTo>
                      <a:lnTo>
                        <a:pt x="125" y="115"/>
                      </a:lnTo>
                      <a:lnTo>
                        <a:pt x="125" y="115"/>
                      </a:lnTo>
                      <a:lnTo>
                        <a:pt x="125" y="115"/>
                      </a:lnTo>
                      <a:lnTo>
                        <a:pt x="125" y="116"/>
                      </a:lnTo>
                      <a:lnTo>
                        <a:pt x="125" y="116"/>
                      </a:lnTo>
                      <a:cubicBezTo>
                        <a:pt x="124" y="117"/>
                        <a:pt x="123" y="119"/>
                        <a:pt x="121" y="120"/>
                      </a:cubicBezTo>
                      <a:cubicBezTo>
                        <a:pt x="119" y="123"/>
                        <a:pt x="117" y="125"/>
                        <a:pt x="114" y="128"/>
                      </a:cubicBez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lnTo>
                        <a:pt x="114" y="128"/>
                      </a:lnTo>
                      <a:cubicBezTo>
                        <a:pt x="103" y="137"/>
                        <a:pt x="90" y="142"/>
                        <a:pt x="77" y="144"/>
                      </a:cubicBezTo>
                      <a:lnTo>
                        <a:pt x="77" y="144"/>
                      </a:lnTo>
                      <a:lnTo>
                        <a:pt x="77" y="144"/>
                      </a:lnTo>
                      <a:lnTo>
                        <a:pt x="77" y="144"/>
                      </a:lnTo>
                      <a:lnTo>
                        <a:pt x="77" y="144"/>
                      </a:lnTo>
                      <a:lnTo>
                        <a:pt x="77" y="144"/>
                      </a:lnTo>
                      <a:lnTo>
                        <a:pt x="77" y="144"/>
                      </a:lnTo>
                      <a:cubicBezTo>
                        <a:pt x="74" y="144"/>
                        <a:pt x="72" y="144"/>
                        <a:pt x="70" y="14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204">
                  <a:extLst>
                    <a:ext uri="{FF2B5EF4-FFF2-40B4-BE49-F238E27FC236}">
                      <a16:creationId xmlns:a16="http://schemas.microsoft.com/office/drawing/2014/main" id="{970B0A6C-6A67-D6B6-0C96-8A9DA330C4A6}"/>
                    </a:ext>
                  </a:extLst>
                </p:cNvPr>
                <p:cNvSpPr>
                  <a:spLocks/>
                </p:cNvSpPr>
                <p:nvPr/>
              </p:nvSpPr>
              <p:spPr bwMode="auto">
                <a:xfrm>
                  <a:off x="6535738" y="4519613"/>
                  <a:ext cx="14288" cy="14288"/>
                </a:xfrm>
                <a:custGeom>
                  <a:avLst/>
                  <a:gdLst>
                    <a:gd name="T0" fmla="*/ 0 w 137"/>
                    <a:gd name="T1" fmla="*/ 75 h 144"/>
                    <a:gd name="T2" fmla="*/ 113 w 137"/>
                    <a:gd name="T3" fmla="*/ 27 h 144"/>
                    <a:gd name="T4" fmla="*/ 114 w 137"/>
                    <a:gd name="T5" fmla="*/ 28 h 144"/>
                    <a:gd name="T6" fmla="*/ 137 w 137"/>
                    <a:gd name="T7" fmla="*/ 76 h 144"/>
                    <a:gd name="T8" fmla="*/ 137 w 137"/>
                    <a:gd name="T9" fmla="*/ 76 h 144"/>
                    <a:gd name="T10" fmla="*/ 137 w 137"/>
                    <a:gd name="T11" fmla="*/ 76 h 144"/>
                    <a:gd name="T12" fmla="*/ 137 w 137"/>
                    <a:gd name="T13" fmla="*/ 77 h 144"/>
                    <a:gd name="T14" fmla="*/ 137 w 137"/>
                    <a:gd name="T15" fmla="*/ 77 h 144"/>
                    <a:gd name="T16" fmla="*/ 137 w 137"/>
                    <a:gd name="T17" fmla="*/ 77 h 144"/>
                    <a:gd name="T18" fmla="*/ 130 w 137"/>
                    <a:gd name="T19" fmla="*/ 107 h 144"/>
                    <a:gd name="T20" fmla="*/ 130 w 137"/>
                    <a:gd name="T21" fmla="*/ 107 h 144"/>
                    <a:gd name="T22" fmla="*/ 130 w 137"/>
                    <a:gd name="T23" fmla="*/ 107 h 144"/>
                    <a:gd name="T24" fmla="*/ 130 w 137"/>
                    <a:gd name="T25" fmla="*/ 107 h 144"/>
                    <a:gd name="T26" fmla="*/ 130 w 137"/>
                    <a:gd name="T27" fmla="*/ 108 h 144"/>
                    <a:gd name="T28" fmla="*/ 130 w 137"/>
                    <a:gd name="T29" fmla="*/ 108 h 144"/>
                    <a:gd name="T30" fmla="*/ 129 w 137"/>
                    <a:gd name="T31" fmla="*/ 108 h 144"/>
                    <a:gd name="T32" fmla="*/ 129 w 137"/>
                    <a:gd name="T33" fmla="*/ 109 h 144"/>
                    <a:gd name="T34" fmla="*/ 129 w 137"/>
                    <a:gd name="T35" fmla="*/ 109 h 144"/>
                    <a:gd name="T36" fmla="*/ 128 w 137"/>
                    <a:gd name="T37" fmla="*/ 110 h 144"/>
                    <a:gd name="T38" fmla="*/ 128 w 137"/>
                    <a:gd name="T39" fmla="*/ 110 h 144"/>
                    <a:gd name="T40" fmla="*/ 128 w 137"/>
                    <a:gd name="T41" fmla="*/ 110 h 144"/>
                    <a:gd name="T42" fmla="*/ 128 w 137"/>
                    <a:gd name="T43" fmla="*/ 111 h 144"/>
                    <a:gd name="T44" fmla="*/ 128 w 137"/>
                    <a:gd name="T45" fmla="*/ 111 h 144"/>
                    <a:gd name="T46" fmla="*/ 128 w 137"/>
                    <a:gd name="T47" fmla="*/ 111 h 144"/>
                    <a:gd name="T48" fmla="*/ 128 w 137"/>
                    <a:gd name="T49" fmla="*/ 111 h 144"/>
                    <a:gd name="T50" fmla="*/ 127 w 137"/>
                    <a:gd name="T51" fmla="*/ 112 h 144"/>
                    <a:gd name="T52" fmla="*/ 127 w 137"/>
                    <a:gd name="T53" fmla="*/ 112 h 144"/>
                    <a:gd name="T54" fmla="*/ 127 w 137"/>
                    <a:gd name="T55" fmla="*/ 112 h 144"/>
                    <a:gd name="T56" fmla="*/ 125 w 137"/>
                    <a:gd name="T57" fmla="*/ 116 h 144"/>
                    <a:gd name="T58" fmla="*/ 125 w 137"/>
                    <a:gd name="T59" fmla="*/ 116 h 144"/>
                    <a:gd name="T60" fmla="*/ 125 w 137"/>
                    <a:gd name="T61" fmla="*/ 116 h 144"/>
                    <a:gd name="T62" fmla="*/ 124 w 137"/>
                    <a:gd name="T63" fmla="*/ 116 h 144"/>
                    <a:gd name="T64" fmla="*/ 124 w 137"/>
                    <a:gd name="T65" fmla="*/ 116 h 144"/>
                    <a:gd name="T66" fmla="*/ 124 w 137"/>
                    <a:gd name="T67" fmla="*/ 117 h 144"/>
                    <a:gd name="T68" fmla="*/ 124 w 137"/>
                    <a:gd name="T69" fmla="*/ 117 h 144"/>
                    <a:gd name="T70" fmla="*/ 124 w 137"/>
                    <a:gd name="T71" fmla="*/ 117 h 144"/>
                    <a:gd name="T72" fmla="*/ 123 w 137"/>
                    <a:gd name="T73" fmla="*/ 118 h 144"/>
                    <a:gd name="T74" fmla="*/ 123 w 137"/>
                    <a:gd name="T75" fmla="*/ 118 h 144"/>
                    <a:gd name="T76" fmla="*/ 123 w 137"/>
                    <a:gd name="T77" fmla="*/ 119 h 144"/>
                    <a:gd name="T78" fmla="*/ 123 w 137"/>
                    <a:gd name="T79" fmla="*/ 119 h 144"/>
                    <a:gd name="T80" fmla="*/ 121 w 137"/>
                    <a:gd name="T81" fmla="*/ 120 h 144"/>
                    <a:gd name="T82" fmla="*/ 105 w 137"/>
                    <a:gd name="T83" fmla="*/ 134 h 144"/>
                    <a:gd name="T84" fmla="*/ 105 w 137"/>
                    <a:gd name="T85" fmla="*/ 134 h 144"/>
                    <a:gd name="T86" fmla="*/ 105 w 137"/>
                    <a:gd name="T87" fmla="*/ 135 h 144"/>
                    <a:gd name="T88" fmla="*/ 105 w 137"/>
                    <a:gd name="T89" fmla="*/ 135 h 144"/>
                    <a:gd name="T90" fmla="*/ 105 w 137"/>
                    <a:gd name="T91" fmla="*/ 135 h 144"/>
                    <a:gd name="T92" fmla="*/ 104 w 137"/>
                    <a:gd name="T93" fmla="*/ 135 h 144"/>
                    <a:gd name="T94" fmla="*/ 84 w 137"/>
                    <a:gd name="T95" fmla="*/ 143 h 144"/>
                    <a:gd name="T96" fmla="*/ 84 w 137"/>
                    <a:gd name="T97" fmla="*/ 143 h 144"/>
                    <a:gd name="T98" fmla="*/ 84 w 137"/>
                    <a:gd name="T99" fmla="*/ 143 h 144"/>
                    <a:gd name="T100" fmla="*/ 84 w 137"/>
                    <a:gd name="T101" fmla="*/ 143 h 144"/>
                    <a:gd name="T102" fmla="*/ 84 w 137"/>
                    <a:gd name="T103" fmla="*/ 143 h 144"/>
                    <a:gd name="T104" fmla="*/ 84 w 137"/>
                    <a:gd name="T105" fmla="*/ 143 h 144"/>
                    <a:gd name="T106" fmla="*/ 84 w 137"/>
                    <a:gd name="T107" fmla="*/ 14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7" h="144">
                      <a:moveTo>
                        <a:pt x="70" y="144"/>
                      </a:moveTo>
                      <a:cubicBezTo>
                        <a:pt x="58" y="144"/>
                        <a:pt x="45" y="141"/>
                        <a:pt x="34" y="134"/>
                      </a:cubicBezTo>
                      <a:cubicBezTo>
                        <a:pt x="32" y="132"/>
                        <a:pt x="30" y="131"/>
                        <a:pt x="27" y="129"/>
                      </a:cubicBezTo>
                      <a:lnTo>
                        <a:pt x="24" y="126"/>
                      </a:lnTo>
                      <a:cubicBezTo>
                        <a:pt x="8" y="113"/>
                        <a:pt x="0" y="94"/>
                        <a:pt x="0" y="75"/>
                      </a:cubicBezTo>
                      <a:cubicBezTo>
                        <a:pt x="0" y="60"/>
                        <a:pt x="5" y="45"/>
                        <a:pt x="16" y="32"/>
                      </a:cubicBezTo>
                      <a:cubicBezTo>
                        <a:pt x="39" y="4"/>
                        <a:pt x="82" y="0"/>
                        <a:pt x="110" y="24"/>
                      </a:cubicBezTo>
                      <a:lnTo>
                        <a:pt x="113" y="27"/>
                      </a:lnTo>
                      <a:lnTo>
                        <a:pt x="113" y="27"/>
                      </a:lnTo>
                      <a:lnTo>
                        <a:pt x="113" y="27"/>
                      </a:lnTo>
                      <a:cubicBezTo>
                        <a:pt x="113" y="27"/>
                        <a:pt x="114" y="27"/>
                        <a:pt x="114" y="27"/>
                      </a:cubicBezTo>
                      <a:lnTo>
                        <a:pt x="114" y="28"/>
                      </a:lnTo>
                      <a:lnTo>
                        <a:pt x="114" y="28"/>
                      </a:lnTo>
                      <a:lnTo>
                        <a:pt x="114" y="28"/>
                      </a:lnTo>
                      <a:lnTo>
                        <a:pt x="114" y="28"/>
                      </a:lnTo>
                      <a:lnTo>
                        <a:pt x="114" y="28"/>
                      </a:lnTo>
                      <a:cubicBezTo>
                        <a:pt x="120" y="33"/>
                        <a:pt x="124" y="38"/>
                        <a:pt x="128" y="44"/>
                      </a:cubicBezTo>
                      <a:lnTo>
                        <a:pt x="128" y="44"/>
                      </a:lnTo>
                      <a:lnTo>
                        <a:pt x="128" y="44"/>
                      </a:lnTo>
                      <a:cubicBezTo>
                        <a:pt x="133" y="54"/>
                        <a:pt x="136" y="65"/>
                        <a:pt x="137" y="76"/>
                      </a:cubicBezTo>
                      <a:lnTo>
                        <a:pt x="137" y="76"/>
                      </a:lnTo>
                      <a:lnTo>
                        <a:pt x="137" y="76"/>
                      </a:lnTo>
                      <a:lnTo>
                        <a:pt x="137" y="76"/>
                      </a:lnTo>
                      <a:lnTo>
                        <a:pt x="137" y="76"/>
                      </a:lnTo>
                      <a:lnTo>
                        <a:pt x="137" y="76"/>
                      </a:lnTo>
                      <a:lnTo>
                        <a:pt x="137" y="76"/>
                      </a:lnTo>
                      <a:lnTo>
                        <a:pt x="137" y="76"/>
                      </a:lnTo>
                      <a:lnTo>
                        <a:pt x="137" y="76"/>
                      </a:lnTo>
                      <a:lnTo>
                        <a:pt x="137" y="76"/>
                      </a:lnTo>
                      <a:lnTo>
                        <a:pt x="137" y="76"/>
                      </a:lnTo>
                      <a:lnTo>
                        <a:pt x="137" y="76"/>
                      </a:lnTo>
                      <a:lnTo>
                        <a:pt x="137" y="76"/>
                      </a:lnTo>
                      <a:lnTo>
                        <a:pt x="137" y="76"/>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lnTo>
                        <a:pt x="137" y="77"/>
                      </a:lnTo>
                      <a:cubicBezTo>
                        <a:pt x="137" y="87"/>
                        <a:pt x="135" y="97"/>
                        <a:pt x="130" y="107"/>
                      </a:cubicBez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lnTo>
                        <a:pt x="130" y="107"/>
                      </a:lnTo>
                      <a:cubicBezTo>
                        <a:pt x="130" y="107"/>
                        <a:pt x="130" y="107"/>
                        <a:pt x="130" y="107"/>
                      </a:cubicBezTo>
                      <a:lnTo>
                        <a:pt x="130" y="107"/>
                      </a:lnTo>
                      <a:lnTo>
                        <a:pt x="130" y="107"/>
                      </a:lnTo>
                      <a:lnTo>
                        <a:pt x="130" y="108"/>
                      </a:lnTo>
                      <a:lnTo>
                        <a:pt x="130" y="108"/>
                      </a:lnTo>
                      <a:lnTo>
                        <a:pt x="130" y="108"/>
                      </a:lnTo>
                      <a:lnTo>
                        <a:pt x="130" y="108"/>
                      </a:lnTo>
                      <a:lnTo>
                        <a:pt x="130" y="108"/>
                      </a:lnTo>
                      <a:lnTo>
                        <a:pt x="130" y="108"/>
                      </a:lnTo>
                      <a:lnTo>
                        <a:pt x="130" y="108"/>
                      </a:lnTo>
                      <a:lnTo>
                        <a:pt x="130" y="108"/>
                      </a:lnTo>
                      <a:cubicBezTo>
                        <a:pt x="130" y="108"/>
                        <a:pt x="129" y="108"/>
                        <a:pt x="129" y="108"/>
                      </a:cubicBezTo>
                      <a:lnTo>
                        <a:pt x="129" y="108"/>
                      </a:lnTo>
                      <a:lnTo>
                        <a:pt x="129" y="108"/>
                      </a:lnTo>
                      <a:lnTo>
                        <a:pt x="129" y="108"/>
                      </a:lnTo>
                      <a:lnTo>
                        <a:pt x="129" y="108"/>
                      </a:lnTo>
                      <a:lnTo>
                        <a:pt x="129" y="108"/>
                      </a:lnTo>
                      <a:lnTo>
                        <a:pt x="129" y="109"/>
                      </a:lnTo>
                      <a:lnTo>
                        <a:pt x="129" y="109"/>
                      </a:lnTo>
                      <a:lnTo>
                        <a:pt x="129" y="109"/>
                      </a:lnTo>
                      <a:lnTo>
                        <a:pt x="129" y="109"/>
                      </a:lnTo>
                      <a:lnTo>
                        <a:pt x="129" y="109"/>
                      </a:lnTo>
                      <a:cubicBezTo>
                        <a:pt x="129" y="109"/>
                        <a:pt x="129" y="109"/>
                        <a:pt x="129" y="109"/>
                      </a:cubicBezTo>
                      <a:lnTo>
                        <a:pt x="129" y="109"/>
                      </a:lnTo>
                      <a:lnTo>
                        <a:pt x="129" y="109"/>
                      </a:lnTo>
                      <a:lnTo>
                        <a:pt x="129" y="109"/>
                      </a:lnTo>
                      <a:cubicBezTo>
                        <a:pt x="129" y="109"/>
                        <a:pt x="129" y="109"/>
                        <a:pt x="129" y="109"/>
                      </a:cubicBezTo>
                      <a:lnTo>
                        <a:pt x="129" y="109"/>
                      </a:lnTo>
                      <a:lnTo>
                        <a:pt x="129"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0"/>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1"/>
                      </a:lnTo>
                      <a:lnTo>
                        <a:pt x="128" y="112"/>
                      </a:lnTo>
                      <a:lnTo>
                        <a:pt x="128" y="112"/>
                      </a:lnTo>
                      <a:lnTo>
                        <a:pt x="127" y="112"/>
                      </a:lnTo>
                      <a:lnTo>
                        <a:pt x="127" y="112"/>
                      </a:lnTo>
                      <a:lnTo>
                        <a:pt x="127" y="112"/>
                      </a:lnTo>
                      <a:lnTo>
                        <a:pt x="127" y="112"/>
                      </a:lnTo>
                      <a:lnTo>
                        <a:pt x="127" y="112"/>
                      </a:lnTo>
                      <a:lnTo>
                        <a:pt x="127" y="112"/>
                      </a:lnTo>
                      <a:lnTo>
                        <a:pt x="127" y="112"/>
                      </a:lnTo>
                      <a:lnTo>
                        <a:pt x="127" y="112"/>
                      </a:lnTo>
                      <a:lnTo>
                        <a:pt x="127" y="112"/>
                      </a:lnTo>
                      <a:lnTo>
                        <a:pt x="127" y="112"/>
                      </a:lnTo>
                      <a:lnTo>
                        <a:pt x="127" y="112"/>
                      </a:lnTo>
                      <a:lnTo>
                        <a:pt x="127" y="112"/>
                      </a:lnTo>
                      <a:lnTo>
                        <a:pt x="127" y="112"/>
                      </a:lnTo>
                      <a:cubicBezTo>
                        <a:pt x="127" y="113"/>
                        <a:pt x="126" y="114"/>
                        <a:pt x="125" y="115"/>
                      </a:cubicBezTo>
                      <a:lnTo>
                        <a:pt x="125" y="115"/>
                      </a:lnTo>
                      <a:lnTo>
                        <a:pt x="125" y="115"/>
                      </a:lnTo>
                      <a:lnTo>
                        <a:pt x="125" y="115"/>
                      </a:lnTo>
                      <a:lnTo>
                        <a:pt x="125" y="116"/>
                      </a:lnTo>
                      <a:lnTo>
                        <a:pt x="125" y="116"/>
                      </a:lnTo>
                      <a:lnTo>
                        <a:pt x="125" y="116"/>
                      </a:lnTo>
                      <a:lnTo>
                        <a:pt x="125" y="116"/>
                      </a:lnTo>
                      <a:lnTo>
                        <a:pt x="125" y="116"/>
                      </a:lnTo>
                      <a:lnTo>
                        <a:pt x="125" y="116"/>
                      </a:lnTo>
                      <a:lnTo>
                        <a:pt x="125" y="116"/>
                      </a:lnTo>
                      <a:lnTo>
                        <a:pt x="125" y="116"/>
                      </a:lnTo>
                      <a:lnTo>
                        <a:pt x="125" y="116"/>
                      </a:lnTo>
                      <a:lnTo>
                        <a:pt x="125" y="116"/>
                      </a:lnTo>
                      <a:lnTo>
                        <a:pt x="125" y="116"/>
                      </a:lnTo>
                      <a:lnTo>
                        <a:pt x="125" y="116"/>
                      </a:lnTo>
                      <a:cubicBezTo>
                        <a:pt x="125" y="116"/>
                        <a:pt x="125" y="116"/>
                        <a:pt x="124" y="116"/>
                      </a:cubicBezTo>
                      <a:lnTo>
                        <a:pt x="124" y="116"/>
                      </a:lnTo>
                      <a:lnTo>
                        <a:pt x="124" y="116"/>
                      </a:lnTo>
                      <a:lnTo>
                        <a:pt x="124" y="116"/>
                      </a:lnTo>
                      <a:lnTo>
                        <a:pt x="124" y="116"/>
                      </a:lnTo>
                      <a:lnTo>
                        <a:pt x="124" y="116"/>
                      </a:lnTo>
                      <a:lnTo>
                        <a:pt x="124" y="116"/>
                      </a:lnTo>
                      <a:lnTo>
                        <a:pt x="124" y="116"/>
                      </a:lnTo>
                      <a:lnTo>
                        <a:pt x="124" y="116"/>
                      </a:lnTo>
                      <a:lnTo>
                        <a:pt x="124" y="116"/>
                      </a:lnTo>
                      <a:lnTo>
                        <a:pt x="124" y="117"/>
                      </a:lnTo>
                      <a:lnTo>
                        <a:pt x="124" y="117"/>
                      </a:lnTo>
                      <a:cubicBezTo>
                        <a:pt x="124" y="117"/>
                        <a:pt x="124" y="117"/>
                        <a:pt x="124" y="117"/>
                      </a:cubicBezTo>
                      <a:lnTo>
                        <a:pt x="124" y="117"/>
                      </a:lnTo>
                      <a:lnTo>
                        <a:pt x="124" y="117"/>
                      </a:lnTo>
                      <a:lnTo>
                        <a:pt x="124" y="117"/>
                      </a:lnTo>
                      <a:lnTo>
                        <a:pt x="124" y="117"/>
                      </a:lnTo>
                      <a:lnTo>
                        <a:pt x="124" y="117"/>
                      </a:lnTo>
                      <a:lnTo>
                        <a:pt x="124" y="117"/>
                      </a:lnTo>
                      <a:lnTo>
                        <a:pt x="124" y="117"/>
                      </a:lnTo>
                      <a:lnTo>
                        <a:pt x="124" y="117"/>
                      </a:lnTo>
                      <a:lnTo>
                        <a:pt x="124" y="117"/>
                      </a:lnTo>
                      <a:lnTo>
                        <a:pt x="124" y="117"/>
                      </a:lnTo>
                      <a:lnTo>
                        <a:pt x="124" y="117"/>
                      </a:lnTo>
                      <a:lnTo>
                        <a:pt x="124" y="117"/>
                      </a:lnTo>
                      <a:lnTo>
                        <a:pt x="124" y="118"/>
                      </a:lnTo>
                      <a:lnTo>
                        <a:pt x="123" y="118"/>
                      </a:lnTo>
                      <a:lnTo>
                        <a:pt x="123" y="118"/>
                      </a:lnTo>
                      <a:lnTo>
                        <a:pt x="123" y="118"/>
                      </a:lnTo>
                      <a:lnTo>
                        <a:pt x="123" y="118"/>
                      </a:lnTo>
                      <a:lnTo>
                        <a:pt x="123" y="118"/>
                      </a:lnTo>
                      <a:lnTo>
                        <a:pt x="123" y="118"/>
                      </a:lnTo>
                      <a:lnTo>
                        <a:pt x="123" y="118"/>
                      </a:lnTo>
                      <a:lnTo>
                        <a:pt x="123" y="118"/>
                      </a:lnTo>
                      <a:lnTo>
                        <a:pt x="123" y="118"/>
                      </a:lnTo>
                      <a:lnTo>
                        <a:pt x="123" y="118"/>
                      </a:lnTo>
                      <a:lnTo>
                        <a:pt x="123" y="118"/>
                      </a:lnTo>
                      <a:cubicBezTo>
                        <a:pt x="123" y="118"/>
                        <a:pt x="123" y="119"/>
                        <a:pt x="123" y="119"/>
                      </a:cubicBezTo>
                      <a:lnTo>
                        <a:pt x="123" y="119"/>
                      </a:lnTo>
                      <a:lnTo>
                        <a:pt x="123" y="119"/>
                      </a:lnTo>
                      <a:lnTo>
                        <a:pt x="123" y="119"/>
                      </a:lnTo>
                      <a:lnTo>
                        <a:pt x="123" y="119"/>
                      </a:lnTo>
                      <a:lnTo>
                        <a:pt x="123" y="119"/>
                      </a:lnTo>
                      <a:lnTo>
                        <a:pt x="123" y="119"/>
                      </a:lnTo>
                      <a:lnTo>
                        <a:pt x="123" y="119"/>
                      </a:lnTo>
                      <a:lnTo>
                        <a:pt x="123" y="119"/>
                      </a:lnTo>
                      <a:lnTo>
                        <a:pt x="122" y="119"/>
                      </a:lnTo>
                      <a:lnTo>
                        <a:pt x="122" y="119"/>
                      </a:lnTo>
                      <a:cubicBezTo>
                        <a:pt x="122" y="119"/>
                        <a:pt x="122" y="120"/>
                        <a:pt x="121" y="120"/>
                      </a:cubicBezTo>
                      <a:cubicBezTo>
                        <a:pt x="117" y="126"/>
                        <a:pt x="111" y="131"/>
                        <a:pt x="105" y="134"/>
                      </a:cubicBezTo>
                      <a:lnTo>
                        <a:pt x="105" y="134"/>
                      </a:lnTo>
                      <a:lnTo>
                        <a:pt x="105" y="134"/>
                      </a:lnTo>
                      <a:lnTo>
                        <a:pt x="105" y="134"/>
                      </a:lnTo>
                      <a:lnTo>
                        <a:pt x="105" y="134"/>
                      </a:lnTo>
                      <a:lnTo>
                        <a:pt x="105" y="134"/>
                      </a:lnTo>
                      <a:lnTo>
                        <a:pt x="105" y="134"/>
                      </a:lnTo>
                      <a:lnTo>
                        <a:pt x="105" y="134"/>
                      </a:lnTo>
                      <a:lnTo>
                        <a:pt x="105" y="134"/>
                      </a:lnTo>
                      <a:lnTo>
                        <a:pt x="105" y="134"/>
                      </a:lnTo>
                      <a:lnTo>
                        <a:pt x="105" y="134"/>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5" y="135"/>
                      </a:lnTo>
                      <a:lnTo>
                        <a:pt x="104" y="135"/>
                      </a:lnTo>
                      <a:lnTo>
                        <a:pt x="104" y="135"/>
                      </a:lnTo>
                      <a:lnTo>
                        <a:pt x="104" y="135"/>
                      </a:lnTo>
                      <a:lnTo>
                        <a:pt x="104" y="135"/>
                      </a:lnTo>
                      <a:lnTo>
                        <a:pt x="104" y="135"/>
                      </a:lnTo>
                      <a:lnTo>
                        <a:pt x="104" y="135"/>
                      </a:lnTo>
                      <a:lnTo>
                        <a:pt x="104" y="135"/>
                      </a:lnTo>
                      <a:cubicBezTo>
                        <a:pt x="98" y="139"/>
                        <a:pt x="91" y="141"/>
                        <a:pt x="84" y="143"/>
                      </a:cubicBezTo>
                      <a:lnTo>
                        <a:pt x="84" y="143"/>
                      </a:lnTo>
                      <a:lnTo>
                        <a:pt x="84" y="143"/>
                      </a:lnTo>
                      <a:lnTo>
                        <a:pt x="84" y="143"/>
                      </a:lnTo>
                      <a:lnTo>
                        <a:pt x="84" y="143"/>
                      </a:lnTo>
                      <a:lnTo>
                        <a:pt x="84" y="143"/>
                      </a:lnTo>
                      <a:lnTo>
                        <a:pt x="84" y="143"/>
                      </a:lnTo>
                      <a:lnTo>
                        <a:pt x="84" y="143"/>
                      </a:lnTo>
                      <a:lnTo>
                        <a:pt x="84" y="143"/>
                      </a:lnTo>
                      <a:cubicBezTo>
                        <a:pt x="84" y="143"/>
                        <a:pt x="84" y="143"/>
                        <a:pt x="84" y="143"/>
                      </a:cubicBezTo>
                      <a:lnTo>
                        <a:pt x="84" y="143"/>
                      </a:lnTo>
                      <a:lnTo>
                        <a:pt x="84" y="143"/>
                      </a:lnTo>
                      <a:lnTo>
                        <a:pt x="84" y="143"/>
                      </a:lnTo>
                      <a:lnTo>
                        <a:pt x="84" y="143"/>
                      </a:lnTo>
                      <a:lnTo>
                        <a:pt x="84" y="143"/>
                      </a:lnTo>
                      <a:lnTo>
                        <a:pt x="84" y="143"/>
                      </a:lnTo>
                      <a:lnTo>
                        <a:pt x="84" y="143"/>
                      </a:lnTo>
                      <a:lnTo>
                        <a:pt x="84" y="143"/>
                      </a:lnTo>
                      <a:lnTo>
                        <a:pt x="84" y="143"/>
                      </a:lnTo>
                      <a:cubicBezTo>
                        <a:pt x="84" y="143"/>
                        <a:pt x="84" y="143"/>
                        <a:pt x="84" y="143"/>
                      </a:cubicBezTo>
                      <a:lnTo>
                        <a:pt x="84" y="143"/>
                      </a:lnTo>
                      <a:lnTo>
                        <a:pt x="84" y="143"/>
                      </a:lnTo>
                      <a:lnTo>
                        <a:pt x="84" y="143"/>
                      </a:lnTo>
                      <a:lnTo>
                        <a:pt x="84" y="143"/>
                      </a:lnTo>
                      <a:lnTo>
                        <a:pt x="84" y="143"/>
                      </a:lnTo>
                      <a:lnTo>
                        <a:pt x="84" y="143"/>
                      </a:lnTo>
                      <a:lnTo>
                        <a:pt x="84" y="143"/>
                      </a:lnTo>
                      <a:lnTo>
                        <a:pt x="84" y="143"/>
                      </a:lnTo>
                      <a:lnTo>
                        <a:pt x="84" y="143"/>
                      </a:lnTo>
                      <a:lnTo>
                        <a:pt x="84" y="143"/>
                      </a:lnTo>
                      <a:lnTo>
                        <a:pt x="84" y="143"/>
                      </a:lnTo>
                      <a:lnTo>
                        <a:pt x="84" y="143"/>
                      </a:lnTo>
                      <a:cubicBezTo>
                        <a:pt x="79" y="144"/>
                        <a:pt x="75" y="144"/>
                        <a:pt x="70" y="144"/>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206">
                  <a:extLst>
                    <a:ext uri="{FF2B5EF4-FFF2-40B4-BE49-F238E27FC236}">
                      <a16:creationId xmlns:a16="http://schemas.microsoft.com/office/drawing/2014/main" id="{AABA2F4F-D174-464A-4793-20281083417B}"/>
                    </a:ext>
                  </a:extLst>
                </p:cNvPr>
                <p:cNvSpPr>
                  <a:spLocks/>
                </p:cNvSpPr>
                <p:nvPr/>
              </p:nvSpPr>
              <p:spPr bwMode="auto">
                <a:xfrm>
                  <a:off x="6451600" y="4549775"/>
                  <a:ext cx="25400" cy="23813"/>
                </a:xfrm>
                <a:custGeom>
                  <a:avLst/>
                  <a:gdLst>
                    <a:gd name="T0" fmla="*/ 184 w 259"/>
                    <a:gd name="T1" fmla="*/ 232 h 232"/>
                    <a:gd name="T2" fmla="*/ 141 w 259"/>
                    <a:gd name="T3" fmla="*/ 217 h 232"/>
                    <a:gd name="T4" fmla="*/ 32 w 259"/>
                    <a:gd name="T5" fmla="*/ 126 h 232"/>
                    <a:gd name="T6" fmla="*/ 23 w 259"/>
                    <a:gd name="T7" fmla="*/ 32 h 232"/>
                    <a:gd name="T8" fmla="*/ 117 w 259"/>
                    <a:gd name="T9" fmla="*/ 23 h 232"/>
                    <a:gd name="T10" fmla="*/ 227 w 259"/>
                    <a:gd name="T11" fmla="*/ 114 h 232"/>
                    <a:gd name="T12" fmla="*/ 235 w 259"/>
                    <a:gd name="T13" fmla="*/ 208 h 232"/>
                    <a:gd name="T14" fmla="*/ 184 w 259"/>
                    <a:gd name="T15" fmla="*/ 232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9" h="232">
                      <a:moveTo>
                        <a:pt x="184" y="232"/>
                      </a:moveTo>
                      <a:cubicBezTo>
                        <a:pt x="169" y="232"/>
                        <a:pt x="154" y="227"/>
                        <a:pt x="141" y="217"/>
                      </a:cubicBezTo>
                      <a:cubicBezTo>
                        <a:pt x="98" y="180"/>
                        <a:pt x="60" y="149"/>
                        <a:pt x="32" y="126"/>
                      </a:cubicBezTo>
                      <a:cubicBezTo>
                        <a:pt x="4" y="103"/>
                        <a:pt x="0" y="61"/>
                        <a:pt x="23" y="32"/>
                      </a:cubicBezTo>
                      <a:cubicBezTo>
                        <a:pt x="46" y="4"/>
                        <a:pt x="88" y="0"/>
                        <a:pt x="117" y="23"/>
                      </a:cubicBezTo>
                      <a:cubicBezTo>
                        <a:pt x="145" y="46"/>
                        <a:pt x="183" y="77"/>
                        <a:pt x="227" y="114"/>
                      </a:cubicBezTo>
                      <a:cubicBezTo>
                        <a:pt x="255" y="138"/>
                        <a:pt x="259" y="180"/>
                        <a:pt x="235" y="208"/>
                      </a:cubicBezTo>
                      <a:cubicBezTo>
                        <a:pt x="222" y="224"/>
                        <a:pt x="203" y="232"/>
                        <a:pt x="184" y="232"/>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207">
                  <a:extLst>
                    <a:ext uri="{FF2B5EF4-FFF2-40B4-BE49-F238E27FC236}">
                      <a16:creationId xmlns:a16="http://schemas.microsoft.com/office/drawing/2014/main" id="{97E94F7B-97E6-051A-749D-812D9B6E135F}"/>
                    </a:ext>
                  </a:extLst>
                </p:cNvPr>
                <p:cNvSpPr>
                  <a:spLocks/>
                </p:cNvSpPr>
                <p:nvPr/>
              </p:nvSpPr>
              <p:spPr bwMode="auto">
                <a:xfrm>
                  <a:off x="6513513" y="4529138"/>
                  <a:ext cx="23813" cy="22225"/>
                </a:xfrm>
                <a:custGeom>
                  <a:avLst/>
                  <a:gdLst>
                    <a:gd name="T0" fmla="*/ 76 w 240"/>
                    <a:gd name="T1" fmla="*/ 219 h 219"/>
                    <a:gd name="T2" fmla="*/ 46 w 240"/>
                    <a:gd name="T3" fmla="*/ 212 h 219"/>
                    <a:gd name="T4" fmla="*/ 16 w 240"/>
                    <a:gd name="T5" fmla="*/ 123 h 219"/>
                    <a:gd name="T6" fmla="*/ 124 w 240"/>
                    <a:gd name="T7" fmla="*/ 23 h 219"/>
                    <a:gd name="T8" fmla="*/ 218 w 240"/>
                    <a:gd name="T9" fmla="*/ 35 h 219"/>
                    <a:gd name="T10" fmla="*/ 206 w 240"/>
                    <a:gd name="T11" fmla="*/ 128 h 219"/>
                    <a:gd name="T12" fmla="*/ 130 w 240"/>
                    <a:gd name="T13" fmla="*/ 192 h 219"/>
                    <a:gd name="T14" fmla="*/ 76 w 240"/>
                    <a:gd name="T15" fmla="*/ 219 h 2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 h="219">
                      <a:moveTo>
                        <a:pt x="76" y="219"/>
                      </a:moveTo>
                      <a:cubicBezTo>
                        <a:pt x="66" y="219"/>
                        <a:pt x="56" y="217"/>
                        <a:pt x="46" y="212"/>
                      </a:cubicBezTo>
                      <a:cubicBezTo>
                        <a:pt x="13" y="196"/>
                        <a:pt x="0" y="156"/>
                        <a:pt x="16" y="123"/>
                      </a:cubicBezTo>
                      <a:cubicBezTo>
                        <a:pt x="21" y="112"/>
                        <a:pt x="30" y="95"/>
                        <a:pt x="124" y="23"/>
                      </a:cubicBezTo>
                      <a:cubicBezTo>
                        <a:pt x="153" y="0"/>
                        <a:pt x="195" y="6"/>
                        <a:pt x="218" y="35"/>
                      </a:cubicBezTo>
                      <a:cubicBezTo>
                        <a:pt x="240" y="64"/>
                        <a:pt x="235" y="106"/>
                        <a:pt x="206" y="128"/>
                      </a:cubicBezTo>
                      <a:cubicBezTo>
                        <a:pt x="151" y="170"/>
                        <a:pt x="134" y="188"/>
                        <a:pt x="130" y="192"/>
                      </a:cubicBezTo>
                      <a:cubicBezTo>
                        <a:pt x="117" y="209"/>
                        <a:pt x="97" y="219"/>
                        <a:pt x="76" y="21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208">
                  <a:extLst>
                    <a:ext uri="{FF2B5EF4-FFF2-40B4-BE49-F238E27FC236}">
                      <a16:creationId xmlns:a16="http://schemas.microsoft.com/office/drawing/2014/main" id="{69D9D383-D7EF-DA4B-CB0F-89EFA03585C8}"/>
                    </a:ext>
                  </a:extLst>
                </p:cNvPr>
                <p:cNvSpPr>
                  <a:spLocks/>
                </p:cNvSpPr>
                <p:nvPr/>
              </p:nvSpPr>
              <p:spPr bwMode="auto">
                <a:xfrm>
                  <a:off x="6546850" y="4508500"/>
                  <a:ext cx="23813" cy="17463"/>
                </a:xfrm>
                <a:custGeom>
                  <a:avLst/>
                  <a:gdLst>
                    <a:gd name="T0" fmla="*/ 76 w 235"/>
                    <a:gd name="T1" fmla="*/ 176 h 176"/>
                    <a:gd name="T2" fmla="*/ 23 w 235"/>
                    <a:gd name="T3" fmla="*/ 149 h 176"/>
                    <a:gd name="T4" fmla="*/ 35 w 235"/>
                    <a:gd name="T5" fmla="*/ 56 h 176"/>
                    <a:gd name="T6" fmla="*/ 107 w 235"/>
                    <a:gd name="T7" fmla="*/ 0 h 176"/>
                    <a:gd name="T8" fmla="*/ 93 w 235"/>
                    <a:gd name="T9" fmla="*/ 77 h 176"/>
                    <a:gd name="T10" fmla="*/ 153 w 235"/>
                    <a:gd name="T11" fmla="*/ 48 h 176"/>
                    <a:gd name="T12" fmla="*/ 214 w 235"/>
                    <a:gd name="T13" fmla="*/ 21 h 176"/>
                    <a:gd name="T14" fmla="*/ 185 w 235"/>
                    <a:gd name="T15" fmla="*/ 109 h 176"/>
                    <a:gd name="T16" fmla="*/ 116 w 235"/>
                    <a:gd name="T17" fmla="*/ 162 h 176"/>
                    <a:gd name="T18" fmla="*/ 76 w 235"/>
                    <a:gd name="T19" fmla="*/ 176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5" h="176">
                      <a:moveTo>
                        <a:pt x="76" y="176"/>
                      </a:moveTo>
                      <a:cubicBezTo>
                        <a:pt x="56" y="176"/>
                        <a:pt x="36" y="167"/>
                        <a:pt x="23" y="149"/>
                      </a:cubicBezTo>
                      <a:cubicBezTo>
                        <a:pt x="0" y="120"/>
                        <a:pt x="6" y="78"/>
                        <a:pt x="35" y="56"/>
                      </a:cubicBezTo>
                      <a:cubicBezTo>
                        <a:pt x="96" y="10"/>
                        <a:pt x="106" y="1"/>
                        <a:pt x="107" y="0"/>
                      </a:cubicBezTo>
                      <a:cubicBezTo>
                        <a:pt x="89" y="16"/>
                        <a:pt x="79" y="47"/>
                        <a:pt x="93" y="77"/>
                      </a:cubicBezTo>
                      <a:lnTo>
                        <a:pt x="153" y="48"/>
                      </a:lnTo>
                      <a:lnTo>
                        <a:pt x="214" y="21"/>
                      </a:lnTo>
                      <a:cubicBezTo>
                        <a:pt x="235" y="68"/>
                        <a:pt x="197" y="99"/>
                        <a:pt x="185" y="109"/>
                      </a:cubicBezTo>
                      <a:cubicBezTo>
                        <a:pt x="175" y="117"/>
                        <a:pt x="155" y="132"/>
                        <a:pt x="116" y="162"/>
                      </a:cubicBezTo>
                      <a:cubicBezTo>
                        <a:pt x="104" y="171"/>
                        <a:pt x="90" y="176"/>
                        <a:pt x="76" y="17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209">
                  <a:extLst>
                    <a:ext uri="{FF2B5EF4-FFF2-40B4-BE49-F238E27FC236}">
                      <a16:creationId xmlns:a16="http://schemas.microsoft.com/office/drawing/2014/main" id="{B711A124-9704-1043-793B-67B9701DB1B0}"/>
                    </a:ext>
                  </a:extLst>
                </p:cNvPr>
                <p:cNvSpPr>
                  <a:spLocks/>
                </p:cNvSpPr>
                <p:nvPr/>
              </p:nvSpPr>
              <p:spPr bwMode="auto">
                <a:xfrm>
                  <a:off x="6513513" y="4583113"/>
                  <a:ext cx="33338" cy="26988"/>
                </a:xfrm>
                <a:custGeom>
                  <a:avLst/>
                  <a:gdLst>
                    <a:gd name="T0" fmla="*/ 76 w 322"/>
                    <a:gd name="T1" fmla="*/ 268 h 268"/>
                    <a:gd name="T2" fmla="*/ 23 w 322"/>
                    <a:gd name="T3" fmla="*/ 241 h 268"/>
                    <a:gd name="T4" fmla="*/ 35 w 322"/>
                    <a:gd name="T5" fmla="*/ 148 h 268"/>
                    <a:gd name="T6" fmla="*/ 208 w 322"/>
                    <a:gd name="T7" fmla="*/ 21 h 268"/>
                    <a:gd name="T8" fmla="*/ 300 w 322"/>
                    <a:gd name="T9" fmla="*/ 37 h 268"/>
                    <a:gd name="T10" fmla="*/ 285 w 322"/>
                    <a:gd name="T11" fmla="*/ 130 h 268"/>
                    <a:gd name="T12" fmla="*/ 116 w 322"/>
                    <a:gd name="T13" fmla="*/ 254 h 268"/>
                    <a:gd name="T14" fmla="*/ 76 w 322"/>
                    <a:gd name="T15" fmla="*/ 268 h 2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2" h="268">
                      <a:moveTo>
                        <a:pt x="76" y="268"/>
                      </a:moveTo>
                      <a:cubicBezTo>
                        <a:pt x="56" y="268"/>
                        <a:pt x="36" y="259"/>
                        <a:pt x="23" y="241"/>
                      </a:cubicBezTo>
                      <a:cubicBezTo>
                        <a:pt x="0" y="212"/>
                        <a:pt x="6" y="170"/>
                        <a:pt x="35" y="148"/>
                      </a:cubicBezTo>
                      <a:cubicBezTo>
                        <a:pt x="36" y="147"/>
                        <a:pt x="108" y="93"/>
                        <a:pt x="208" y="21"/>
                      </a:cubicBezTo>
                      <a:cubicBezTo>
                        <a:pt x="237" y="0"/>
                        <a:pt x="279" y="7"/>
                        <a:pt x="300" y="37"/>
                      </a:cubicBezTo>
                      <a:cubicBezTo>
                        <a:pt x="322" y="67"/>
                        <a:pt x="315" y="108"/>
                        <a:pt x="285" y="130"/>
                      </a:cubicBezTo>
                      <a:cubicBezTo>
                        <a:pt x="187" y="200"/>
                        <a:pt x="117" y="254"/>
                        <a:pt x="116" y="254"/>
                      </a:cubicBezTo>
                      <a:cubicBezTo>
                        <a:pt x="104" y="263"/>
                        <a:pt x="90" y="268"/>
                        <a:pt x="76" y="26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210">
                  <a:extLst>
                    <a:ext uri="{FF2B5EF4-FFF2-40B4-BE49-F238E27FC236}">
                      <a16:creationId xmlns:a16="http://schemas.microsoft.com/office/drawing/2014/main" id="{604F9882-133B-BF93-88DD-48A43C656508}"/>
                    </a:ext>
                  </a:extLst>
                </p:cNvPr>
                <p:cNvSpPr>
                  <a:spLocks/>
                </p:cNvSpPr>
                <p:nvPr/>
              </p:nvSpPr>
              <p:spPr bwMode="auto">
                <a:xfrm>
                  <a:off x="6584950" y="4522788"/>
                  <a:ext cx="14288" cy="158750"/>
                </a:xfrm>
                <a:custGeom>
                  <a:avLst/>
                  <a:gdLst>
                    <a:gd name="T0" fmla="*/ 67 w 147"/>
                    <a:gd name="T1" fmla="*/ 1566 h 1566"/>
                    <a:gd name="T2" fmla="*/ 67 w 147"/>
                    <a:gd name="T3" fmla="*/ 1566 h 1566"/>
                    <a:gd name="T4" fmla="*/ 1 w 147"/>
                    <a:gd name="T5" fmla="*/ 1499 h 1566"/>
                    <a:gd name="T6" fmla="*/ 13 w 147"/>
                    <a:gd name="T7" fmla="*/ 66 h 1566"/>
                    <a:gd name="T8" fmla="*/ 80 w 147"/>
                    <a:gd name="T9" fmla="*/ 0 h 1566"/>
                    <a:gd name="T10" fmla="*/ 81 w 147"/>
                    <a:gd name="T11" fmla="*/ 0 h 1566"/>
                    <a:gd name="T12" fmla="*/ 147 w 147"/>
                    <a:gd name="T13" fmla="*/ 68 h 1566"/>
                    <a:gd name="T14" fmla="*/ 134 w 147"/>
                    <a:gd name="T15" fmla="*/ 1500 h 1566"/>
                    <a:gd name="T16" fmla="*/ 67 w 147"/>
                    <a:gd name="T17" fmla="*/ 1566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7" h="1566">
                      <a:moveTo>
                        <a:pt x="67" y="1566"/>
                      </a:moveTo>
                      <a:lnTo>
                        <a:pt x="67" y="1566"/>
                      </a:lnTo>
                      <a:cubicBezTo>
                        <a:pt x="30" y="1566"/>
                        <a:pt x="0" y="1536"/>
                        <a:pt x="1" y="1499"/>
                      </a:cubicBezTo>
                      <a:lnTo>
                        <a:pt x="13" y="66"/>
                      </a:lnTo>
                      <a:cubicBezTo>
                        <a:pt x="14" y="30"/>
                        <a:pt x="44" y="0"/>
                        <a:pt x="80" y="0"/>
                      </a:cubicBezTo>
                      <a:lnTo>
                        <a:pt x="81" y="0"/>
                      </a:lnTo>
                      <a:cubicBezTo>
                        <a:pt x="117" y="1"/>
                        <a:pt x="147" y="31"/>
                        <a:pt x="147" y="68"/>
                      </a:cubicBezTo>
                      <a:lnTo>
                        <a:pt x="134" y="1500"/>
                      </a:lnTo>
                      <a:cubicBezTo>
                        <a:pt x="134" y="1537"/>
                        <a:pt x="104" y="1566"/>
                        <a:pt x="67" y="156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211">
                  <a:extLst>
                    <a:ext uri="{FF2B5EF4-FFF2-40B4-BE49-F238E27FC236}">
                      <a16:creationId xmlns:a16="http://schemas.microsoft.com/office/drawing/2014/main" id="{AE6E88BB-24DA-AF05-1D87-C17DDD26E2BE}"/>
                    </a:ext>
                  </a:extLst>
                </p:cNvPr>
                <p:cNvSpPr>
                  <a:spLocks/>
                </p:cNvSpPr>
                <p:nvPr/>
              </p:nvSpPr>
              <p:spPr bwMode="auto">
                <a:xfrm>
                  <a:off x="6538913" y="4522788"/>
                  <a:ext cx="60325" cy="130175"/>
                </a:xfrm>
                <a:custGeom>
                  <a:avLst/>
                  <a:gdLst>
                    <a:gd name="T0" fmla="*/ 443 w 587"/>
                    <a:gd name="T1" fmla="*/ 1293 h 1293"/>
                    <a:gd name="T2" fmla="*/ 7 w 587"/>
                    <a:gd name="T3" fmla="*/ 848 h 1293"/>
                    <a:gd name="T4" fmla="*/ 200 w 587"/>
                    <a:gd name="T5" fmla="*/ 347 h 1293"/>
                    <a:gd name="T6" fmla="*/ 465 w 587"/>
                    <a:gd name="T7" fmla="*/ 27 h 1293"/>
                    <a:gd name="T8" fmla="*/ 559 w 587"/>
                    <a:gd name="T9" fmla="*/ 25 h 1293"/>
                    <a:gd name="T10" fmla="*/ 561 w 587"/>
                    <a:gd name="T11" fmla="*/ 119 h 1293"/>
                    <a:gd name="T12" fmla="*/ 308 w 587"/>
                    <a:gd name="T13" fmla="*/ 425 h 1293"/>
                    <a:gd name="T14" fmla="*/ 140 w 587"/>
                    <a:gd name="T15" fmla="*/ 843 h 1293"/>
                    <a:gd name="T16" fmla="*/ 451 w 587"/>
                    <a:gd name="T17" fmla="*/ 1159 h 1293"/>
                    <a:gd name="T18" fmla="*/ 453 w 587"/>
                    <a:gd name="T19" fmla="*/ 1159 h 1293"/>
                    <a:gd name="T20" fmla="*/ 519 w 587"/>
                    <a:gd name="T21" fmla="*/ 1224 h 1293"/>
                    <a:gd name="T22" fmla="*/ 455 w 587"/>
                    <a:gd name="T23" fmla="*/ 1293 h 1293"/>
                    <a:gd name="T24" fmla="*/ 443 w 587"/>
                    <a:gd name="T25" fmla="*/ 1293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7" h="1293">
                      <a:moveTo>
                        <a:pt x="443" y="1293"/>
                      </a:moveTo>
                      <a:cubicBezTo>
                        <a:pt x="291" y="1293"/>
                        <a:pt x="20" y="1202"/>
                        <a:pt x="7" y="848"/>
                      </a:cubicBezTo>
                      <a:cubicBezTo>
                        <a:pt x="0" y="644"/>
                        <a:pt x="103" y="483"/>
                        <a:pt x="200" y="347"/>
                      </a:cubicBezTo>
                      <a:cubicBezTo>
                        <a:pt x="323" y="177"/>
                        <a:pt x="459" y="33"/>
                        <a:pt x="465" y="27"/>
                      </a:cubicBezTo>
                      <a:cubicBezTo>
                        <a:pt x="490" y="1"/>
                        <a:pt x="533" y="0"/>
                        <a:pt x="559" y="25"/>
                      </a:cubicBezTo>
                      <a:cubicBezTo>
                        <a:pt x="586" y="51"/>
                        <a:pt x="587" y="93"/>
                        <a:pt x="561" y="119"/>
                      </a:cubicBezTo>
                      <a:cubicBezTo>
                        <a:pt x="560" y="121"/>
                        <a:pt x="425" y="262"/>
                        <a:pt x="308" y="425"/>
                      </a:cubicBezTo>
                      <a:cubicBezTo>
                        <a:pt x="224" y="542"/>
                        <a:pt x="135" y="681"/>
                        <a:pt x="140" y="843"/>
                      </a:cubicBezTo>
                      <a:cubicBezTo>
                        <a:pt x="151" y="1157"/>
                        <a:pt x="421" y="1160"/>
                        <a:pt x="451" y="1159"/>
                      </a:cubicBezTo>
                      <a:lnTo>
                        <a:pt x="453" y="1159"/>
                      </a:lnTo>
                      <a:cubicBezTo>
                        <a:pt x="489" y="1159"/>
                        <a:pt x="518" y="1188"/>
                        <a:pt x="519" y="1224"/>
                      </a:cubicBezTo>
                      <a:cubicBezTo>
                        <a:pt x="520" y="1261"/>
                        <a:pt x="492" y="1292"/>
                        <a:pt x="455" y="1293"/>
                      </a:cubicBezTo>
                      <a:cubicBezTo>
                        <a:pt x="451" y="1293"/>
                        <a:pt x="447" y="1293"/>
                        <a:pt x="443" y="129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212">
                  <a:extLst>
                    <a:ext uri="{FF2B5EF4-FFF2-40B4-BE49-F238E27FC236}">
                      <a16:creationId xmlns:a16="http://schemas.microsoft.com/office/drawing/2014/main" id="{9DEEAD19-43C7-5DA0-E14B-3A2577E7474A}"/>
                    </a:ext>
                  </a:extLst>
                </p:cNvPr>
                <p:cNvSpPr>
                  <a:spLocks/>
                </p:cNvSpPr>
                <p:nvPr/>
              </p:nvSpPr>
              <p:spPr bwMode="auto">
                <a:xfrm>
                  <a:off x="6586538" y="4522788"/>
                  <a:ext cx="57150" cy="131763"/>
                </a:xfrm>
                <a:custGeom>
                  <a:avLst/>
                  <a:gdLst>
                    <a:gd name="T0" fmla="*/ 111 w 564"/>
                    <a:gd name="T1" fmla="*/ 1296 h 1296"/>
                    <a:gd name="T2" fmla="*/ 84 w 564"/>
                    <a:gd name="T3" fmla="*/ 1296 h 1296"/>
                    <a:gd name="T4" fmla="*/ 22 w 564"/>
                    <a:gd name="T5" fmla="*/ 1224 h 1296"/>
                    <a:gd name="T6" fmla="*/ 93 w 564"/>
                    <a:gd name="T7" fmla="*/ 1163 h 1296"/>
                    <a:gd name="T8" fmla="*/ 416 w 564"/>
                    <a:gd name="T9" fmla="*/ 859 h 1296"/>
                    <a:gd name="T10" fmla="*/ 265 w 564"/>
                    <a:gd name="T11" fmla="*/ 434 h 1296"/>
                    <a:gd name="T12" fmla="*/ 24 w 564"/>
                    <a:gd name="T13" fmla="*/ 119 h 1296"/>
                    <a:gd name="T14" fmla="*/ 30 w 564"/>
                    <a:gd name="T15" fmla="*/ 25 h 1296"/>
                    <a:gd name="T16" fmla="*/ 124 w 564"/>
                    <a:gd name="T17" fmla="*/ 31 h 1296"/>
                    <a:gd name="T18" fmla="*/ 376 w 564"/>
                    <a:gd name="T19" fmla="*/ 361 h 1296"/>
                    <a:gd name="T20" fmla="*/ 549 w 564"/>
                    <a:gd name="T21" fmla="*/ 869 h 1296"/>
                    <a:gd name="T22" fmla="*/ 111 w 564"/>
                    <a:gd name="T23" fmla="*/ 1296 h 1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64" h="1296">
                      <a:moveTo>
                        <a:pt x="111" y="1296"/>
                      </a:moveTo>
                      <a:cubicBezTo>
                        <a:pt x="102" y="1296"/>
                        <a:pt x="92" y="1296"/>
                        <a:pt x="84" y="1296"/>
                      </a:cubicBezTo>
                      <a:cubicBezTo>
                        <a:pt x="47" y="1293"/>
                        <a:pt x="19" y="1261"/>
                        <a:pt x="22" y="1224"/>
                      </a:cubicBezTo>
                      <a:cubicBezTo>
                        <a:pt x="25" y="1187"/>
                        <a:pt x="56" y="1160"/>
                        <a:pt x="93" y="1163"/>
                      </a:cubicBezTo>
                      <a:cubicBezTo>
                        <a:pt x="124" y="1164"/>
                        <a:pt x="393" y="1172"/>
                        <a:pt x="416" y="859"/>
                      </a:cubicBezTo>
                      <a:cubicBezTo>
                        <a:pt x="427" y="713"/>
                        <a:pt x="366" y="588"/>
                        <a:pt x="265" y="434"/>
                      </a:cubicBezTo>
                      <a:cubicBezTo>
                        <a:pt x="154" y="267"/>
                        <a:pt x="26" y="120"/>
                        <a:pt x="24" y="119"/>
                      </a:cubicBezTo>
                      <a:cubicBezTo>
                        <a:pt x="0" y="91"/>
                        <a:pt x="2" y="49"/>
                        <a:pt x="30" y="25"/>
                      </a:cubicBezTo>
                      <a:cubicBezTo>
                        <a:pt x="58" y="0"/>
                        <a:pt x="100" y="3"/>
                        <a:pt x="124" y="31"/>
                      </a:cubicBezTo>
                      <a:cubicBezTo>
                        <a:pt x="130" y="37"/>
                        <a:pt x="260" y="186"/>
                        <a:pt x="376" y="361"/>
                      </a:cubicBezTo>
                      <a:cubicBezTo>
                        <a:pt x="468" y="500"/>
                        <a:pt x="564" y="666"/>
                        <a:pt x="549" y="869"/>
                      </a:cubicBezTo>
                      <a:cubicBezTo>
                        <a:pt x="523" y="1210"/>
                        <a:pt x="266" y="1296"/>
                        <a:pt x="111" y="129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213">
                  <a:extLst>
                    <a:ext uri="{FF2B5EF4-FFF2-40B4-BE49-F238E27FC236}">
                      <a16:creationId xmlns:a16="http://schemas.microsoft.com/office/drawing/2014/main" id="{7304F317-FA9F-4FD4-AB5F-0A42487E479D}"/>
                    </a:ext>
                  </a:extLst>
                </p:cNvPr>
                <p:cNvSpPr>
                  <a:spLocks/>
                </p:cNvSpPr>
                <p:nvPr/>
              </p:nvSpPr>
              <p:spPr bwMode="auto">
                <a:xfrm>
                  <a:off x="6554788" y="4557713"/>
                  <a:ext cx="44450" cy="38100"/>
                </a:xfrm>
                <a:custGeom>
                  <a:avLst/>
                  <a:gdLst>
                    <a:gd name="T0" fmla="*/ 358 w 433"/>
                    <a:gd name="T1" fmla="*/ 376 h 376"/>
                    <a:gd name="T2" fmla="*/ 316 w 433"/>
                    <a:gd name="T3" fmla="*/ 361 h 376"/>
                    <a:gd name="T4" fmla="*/ 32 w 433"/>
                    <a:gd name="T5" fmla="*/ 127 h 376"/>
                    <a:gd name="T6" fmla="*/ 23 w 433"/>
                    <a:gd name="T7" fmla="*/ 33 h 376"/>
                    <a:gd name="T8" fmla="*/ 117 w 433"/>
                    <a:gd name="T9" fmla="*/ 24 h 376"/>
                    <a:gd name="T10" fmla="*/ 401 w 433"/>
                    <a:gd name="T11" fmla="*/ 258 h 376"/>
                    <a:gd name="T12" fmla="*/ 410 w 433"/>
                    <a:gd name="T13" fmla="*/ 352 h 376"/>
                    <a:gd name="T14" fmla="*/ 358 w 433"/>
                    <a:gd name="T15" fmla="*/ 376 h 3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3" h="376">
                      <a:moveTo>
                        <a:pt x="358" y="376"/>
                      </a:moveTo>
                      <a:cubicBezTo>
                        <a:pt x="343" y="376"/>
                        <a:pt x="328" y="371"/>
                        <a:pt x="316" y="361"/>
                      </a:cubicBezTo>
                      <a:lnTo>
                        <a:pt x="32" y="127"/>
                      </a:lnTo>
                      <a:cubicBezTo>
                        <a:pt x="4" y="103"/>
                        <a:pt x="0" y="61"/>
                        <a:pt x="23" y="33"/>
                      </a:cubicBezTo>
                      <a:cubicBezTo>
                        <a:pt x="47" y="4"/>
                        <a:pt x="88" y="0"/>
                        <a:pt x="117" y="24"/>
                      </a:cubicBezTo>
                      <a:lnTo>
                        <a:pt x="401" y="258"/>
                      </a:lnTo>
                      <a:cubicBezTo>
                        <a:pt x="429" y="282"/>
                        <a:pt x="433" y="324"/>
                        <a:pt x="410" y="352"/>
                      </a:cubicBezTo>
                      <a:cubicBezTo>
                        <a:pt x="396" y="368"/>
                        <a:pt x="377" y="376"/>
                        <a:pt x="358" y="37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214">
                  <a:extLst>
                    <a:ext uri="{FF2B5EF4-FFF2-40B4-BE49-F238E27FC236}">
                      <a16:creationId xmlns:a16="http://schemas.microsoft.com/office/drawing/2014/main" id="{88E6F38F-5E3F-A1ED-F257-23304337FC28}"/>
                    </a:ext>
                  </a:extLst>
                </p:cNvPr>
                <p:cNvSpPr>
                  <a:spLocks/>
                </p:cNvSpPr>
                <p:nvPr/>
              </p:nvSpPr>
              <p:spPr bwMode="auto">
                <a:xfrm>
                  <a:off x="6540500" y="4586288"/>
                  <a:ext cx="57150" cy="47625"/>
                </a:xfrm>
                <a:custGeom>
                  <a:avLst/>
                  <a:gdLst>
                    <a:gd name="T0" fmla="*/ 477 w 552"/>
                    <a:gd name="T1" fmla="*/ 478 h 478"/>
                    <a:gd name="T2" fmla="*/ 434 w 552"/>
                    <a:gd name="T3" fmla="*/ 463 h 478"/>
                    <a:gd name="T4" fmla="*/ 32 w 552"/>
                    <a:gd name="T5" fmla="*/ 126 h 478"/>
                    <a:gd name="T6" fmla="*/ 23 w 552"/>
                    <a:gd name="T7" fmla="*/ 32 h 478"/>
                    <a:gd name="T8" fmla="*/ 117 w 552"/>
                    <a:gd name="T9" fmla="*/ 24 h 478"/>
                    <a:gd name="T10" fmla="*/ 520 w 552"/>
                    <a:gd name="T11" fmla="*/ 360 h 478"/>
                    <a:gd name="T12" fmla="*/ 528 w 552"/>
                    <a:gd name="T13" fmla="*/ 454 h 478"/>
                    <a:gd name="T14" fmla="*/ 477 w 552"/>
                    <a:gd name="T15" fmla="*/ 478 h 4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2" h="478">
                      <a:moveTo>
                        <a:pt x="477" y="478"/>
                      </a:moveTo>
                      <a:cubicBezTo>
                        <a:pt x="462" y="478"/>
                        <a:pt x="447" y="473"/>
                        <a:pt x="434" y="463"/>
                      </a:cubicBezTo>
                      <a:lnTo>
                        <a:pt x="32" y="126"/>
                      </a:lnTo>
                      <a:cubicBezTo>
                        <a:pt x="4" y="102"/>
                        <a:pt x="0" y="60"/>
                        <a:pt x="23" y="32"/>
                      </a:cubicBezTo>
                      <a:cubicBezTo>
                        <a:pt x="47" y="4"/>
                        <a:pt x="89" y="0"/>
                        <a:pt x="117" y="24"/>
                      </a:cubicBezTo>
                      <a:lnTo>
                        <a:pt x="520" y="360"/>
                      </a:lnTo>
                      <a:cubicBezTo>
                        <a:pt x="548" y="384"/>
                        <a:pt x="552" y="426"/>
                        <a:pt x="528" y="454"/>
                      </a:cubicBezTo>
                      <a:cubicBezTo>
                        <a:pt x="515" y="470"/>
                        <a:pt x="496" y="478"/>
                        <a:pt x="477" y="478"/>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215">
                  <a:extLst>
                    <a:ext uri="{FF2B5EF4-FFF2-40B4-BE49-F238E27FC236}">
                      <a16:creationId xmlns:a16="http://schemas.microsoft.com/office/drawing/2014/main" id="{27D980C7-977A-1526-7094-F219F3D71894}"/>
                    </a:ext>
                  </a:extLst>
                </p:cNvPr>
                <p:cNvSpPr>
                  <a:spLocks/>
                </p:cNvSpPr>
                <p:nvPr/>
              </p:nvSpPr>
              <p:spPr bwMode="auto">
                <a:xfrm>
                  <a:off x="6581775" y="4557713"/>
                  <a:ext cx="46038" cy="36513"/>
                </a:xfrm>
                <a:custGeom>
                  <a:avLst/>
                  <a:gdLst>
                    <a:gd name="T0" fmla="*/ 76 w 442"/>
                    <a:gd name="T1" fmla="*/ 369 h 369"/>
                    <a:gd name="T2" fmla="*/ 23 w 442"/>
                    <a:gd name="T3" fmla="*/ 343 h 369"/>
                    <a:gd name="T4" fmla="*/ 35 w 442"/>
                    <a:gd name="T5" fmla="*/ 250 h 369"/>
                    <a:gd name="T6" fmla="*/ 326 w 442"/>
                    <a:gd name="T7" fmla="*/ 23 h 369"/>
                    <a:gd name="T8" fmla="*/ 419 w 442"/>
                    <a:gd name="T9" fmla="*/ 34 h 369"/>
                    <a:gd name="T10" fmla="*/ 408 w 442"/>
                    <a:gd name="T11" fmla="*/ 128 h 369"/>
                    <a:gd name="T12" fmla="*/ 117 w 442"/>
                    <a:gd name="T13" fmla="*/ 355 h 369"/>
                    <a:gd name="T14" fmla="*/ 76 w 442"/>
                    <a:gd name="T15" fmla="*/ 369 h 3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2" h="369">
                      <a:moveTo>
                        <a:pt x="76" y="369"/>
                      </a:moveTo>
                      <a:cubicBezTo>
                        <a:pt x="56" y="369"/>
                        <a:pt x="36" y="360"/>
                        <a:pt x="23" y="343"/>
                      </a:cubicBezTo>
                      <a:cubicBezTo>
                        <a:pt x="0" y="314"/>
                        <a:pt x="5" y="273"/>
                        <a:pt x="35" y="250"/>
                      </a:cubicBezTo>
                      <a:lnTo>
                        <a:pt x="326" y="23"/>
                      </a:lnTo>
                      <a:cubicBezTo>
                        <a:pt x="355" y="0"/>
                        <a:pt x="396" y="5"/>
                        <a:pt x="419" y="34"/>
                      </a:cubicBezTo>
                      <a:cubicBezTo>
                        <a:pt x="442" y="63"/>
                        <a:pt x="436" y="105"/>
                        <a:pt x="408" y="128"/>
                      </a:cubicBezTo>
                      <a:lnTo>
                        <a:pt x="117" y="355"/>
                      </a:lnTo>
                      <a:cubicBezTo>
                        <a:pt x="104" y="365"/>
                        <a:pt x="90" y="369"/>
                        <a:pt x="76" y="36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216">
                  <a:extLst>
                    <a:ext uri="{FF2B5EF4-FFF2-40B4-BE49-F238E27FC236}">
                      <a16:creationId xmlns:a16="http://schemas.microsoft.com/office/drawing/2014/main" id="{5D243FE9-DC9D-1C02-9C99-AD4C8C663258}"/>
                    </a:ext>
                  </a:extLst>
                </p:cNvPr>
                <p:cNvSpPr>
                  <a:spLocks/>
                </p:cNvSpPr>
                <p:nvPr/>
              </p:nvSpPr>
              <p:spPr bwMode="auto">
                <a:xfrm>
                  <a:off x="6583363" y="4587875"/>
                  <a:ext cx="57150" cy="47625"/>
                </a:xfrm>
                <a:custGeom>
                  <a:avLst/>
                  <a:gdLst>
                    <a:gd name="T0" fmla="*/ 75 w 571"/>
                    <a:gd name="T1" fmla="*/ 466 h 466"/>
                    <a:gd name="T2" fmla="*/ 22 w 571"/>
                    <a:gd name="T3" fmla="*/ 440 h 466"/>
                    <a:gd name="T4" fmla="*/ 34 w 571"/>
                    <a:gd name="T5" fmla="*/ 346 h 466"/>
                    <a:gd name="T6" fmla="*/ 455 w 571"/>
                    <a:gd name="T7" fmla="*/ 22 h 466"/>
                    <a:gd name="T8" fmla="*/ 548 w 571"/>
                    <a:gd name="T9" fmla="*/ 34 h 466"/>
                    <a:gd name="T10" fmla="*/ 536 w 571"/>
                    <a:gd name="T11" fmla="*/ 128 h 466"/>
                    <a:gd name="T12" fmla="*/ 116 w 571"/>
                    <a:gd name="T13" fmla="*/ 452 h 466"/>
                    <a:gd name="T14" fmla="*/ 75 w 571"/>
                    <a:gd name="T15" fmla="*/ 466 h 4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1" h="466">
                      <a:moveTo>
                        <a:pt x="75" y="466"/>
                      </a:moveTo>
                      <a:cubicBezTo>
                        <a:pt x="55" y="466"/>
                        <a:pt x="35" y="457"/>
                        <a:pt x="22" y="440"/>
                      </a:cubicBezTo>
                      <a:cubicBezTo>
                        <a:pt x="0" y="411"/>
                        <a:pt x="5" y="369"/>
                        <a:pt x="34" y="346"/>
                      </a:cubicBezTo>
                      <a:lnTo>
                        <a:pt x="455" y="22"/>
                      </a:lnTo>
                      <a:cubicBezTo>
                        <a:pt x="484" y="0"/>
                        <a:pt x="526" y="5"/>
                        <a:pt x="548" y="34"/>
                      </a:cubicBezTo>
                      <a:cubicBezTo>
                        <a:pt x="571" y="63"/>
                        <a:pt x="565" y="105"/>
                        <a:pt x="536" y="128"/>
                      </a:cubicBezTo>
                      <a:lnTo>
                        <a:pt x="116" y="452"/>
                      </a:lnTo>
                      <a:cubicBezTo>
                        <a:pt x="103" y="461"/>
                        <a:pt x="89" y="466"/>
                        <a:pt x="75" y="46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sp>
        <p:nvSpPr>
          <p:cNvPr id="71" name="Rectángulo 59">
            <a:extLst>
              <a:ext uri="{FF2B5EF4-FFF2-40B4-BE49-F238E27FC236}">
                <a16:creationId xmlns:a16="http://schemas.microsoft.com/office/drawing/2014/main" id="{EA57E79E-54B5-46FE-8B5E-669ADBD8AC5E}"/>
              </a:ext>
            </a:extLst>
          </p:cNvPr>
          <p:cNvSpPr>
            <a:spLocks noChangeArrowheads="1"/>
          </p:cNvSpPr>
          <p:nvPr/>
        </p:nvSpPr>
        <p:spPr bwMode="auto">
          <a:xfrm>
            <a:off x="72000" y="4386662"/>
            <a:ext cx="9000000" cy="648000"/>
          </a:xfrm>
          <a:prstGeom prst="rect">
            <a:avLst/>
          </a:prstGeom>
          <a:solidFill>
            <a:srgbClr val="2F9EAC">
              <a:alpha val="18823"/>
            </a:srgbClr>
          </a:solidFill>
          <a:ln>
            <a:noFill/>
          </a:ln>
          <a:extLst>
            <a:ext uri="{91240B29-F687-4f45-9708-019B960494DF}">
              <a14:hiddenLine xmlns:a14="http://schemas.microsoft.com/office/drawing/2010/main" xmlns="" w="9525" algn="ctr">
                <a:solidFill>
                  <a:srgbClr val="000000"/>
                </a:solidFill>
                <a:round/>
                <a:headEnd/>
                <a:tailEnd/>
              </a14:hiddenLine>
            </a:ext>
          </a:extLst>
        </p:spPr>
        <p:txBody>
          <a:bodyPr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defTabSz="914400" eaLnBrk="1" hangingPunct="1"/>
            <a:endParaRPr lang="es-ES" altLang="es-ES" sz="1000">
              <a:cs typeface="Arial" panose="020B0604020202020204" pitchFamily="34" charset="0"/>
            </a:endParaRPr>
          </a:p>
        </p:txBody>
      </p:sp>
      <p:sp>
        <p:nvSpPr>
          <p:cNvPr id="77" name="CuadroTexto 58">
            <a:extLst>
              <a:ext uri="{FF2B5EF4-FFF2-40B4-BE49-F238E27FC236}">
                <a16:creationId xmlns:a16="http://schemas.microsoft.com/office/drawing/2014/main" id="{E8707C0A-94F9-48CE-A3BF-72D21EF69F38}"/>
              </a:ext>
            </a:extLst>
          </p:cNvPr>
          <p:cNvSpPr txBox="1">
            <a:spLocks noChangeArrowheads="1"/>
          </p:cNvSpPr>
          <p:nvPr/>
        </p:nvSpPr>
        <p:spPr bwMode="auto">
          <a:xfrm>
            <a:off x="138435" y="4433663"/>
            <a:ext cx="4861994"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r>
              <a:rPr lang="es-ES" altLang="es-ES" sz="1000">
                <a:cs typeface="Arial" panose="020B0604020202020204" pitchFamily="34" charset="0"/>
              </a:rPr>
              <a:t>El progreso de las redes de infraestructura energética y los avances de los últimos años hacen que se requiera de un personal más especializado focalizando los esfuerzos en </a:t>
            </a:r>
            <a:r>
              <a:rPr lang="es-ES" altLang="es-ES" sz="1000" i="1" err="1">
                <a:cs typeface="Arial" panose="020B0604020202020204" pitchFamily="34" charset="0"/>
              </a:rPr>
              <a:t>upskilling</a:t>
            </a:r>
            <a:r>
              <a:rPr lang="es-ES" altLang="es-ES" sz="1000">
                <a:cs typeface="Arial" panose="020B0604020202020204" pitchFamily="34" charset="0"/>
              </a:rPr>
              <a:t>, conocimientos de transición energética, etc.</a:t>
            </a:r>
            <a:endParaRPr lang="es-ES_tradnl" altLang="es-ES" sz="1000">
              <a:cs typeface="Arial" panose="020B0604020202020204" pitchFamily="34" charset="0"/>
            </a:endParaRPr>
          </a:p>
        </p:txBody>
      </p:sp>
      <p:grpSp>
        <p:nvGrpSpPr>
          <p:cNvPr id="10" name="Group 9">
            <a:extLst>
              <a:ext uri="{FF2B5EF4-FFF2-40B4-BE49-F238E27FC236}">
                <a16:creationId xmlns:a16="http://schemas.microsoft.com/office/drawing/2014/main" id="{1E815D29-A0E3-41D2-ACB0-2C25C8F8A3E5}"/>
              </a:ext>
            </a:extLst>
          </p:cNvPr>
          <p:cNvGrpSpPr/>
          <p:nvPr/>
        </p:nvGrpSpPr>
        <p:grpSpPr>
          <a:xfrm>
            <a:off x="5100221" y="4382843"/>
            <a:ext cx="644525" cy="655639"/>
            <a:chOff x="5100221" y="4382843"/>
            <a:chExt cx="644525" cy="655639"/>
          </a:xfrm>
        </p:grpSpPr>
        <p:sp>
          <p:nvSpPr>
            <p:cNvPr id="73" name="Oval 22">
              <a:extLst>
                <a:ext uri="{FF2B5EF4-FFF2-40B4-BE49-F238E27FC236}">
                  <a16:creationId xmlns:a16="http://schemas.microsoft.com/office/drawing/2014/main" id="{E1306EE8-7A7A-4415-AC3D-F4A287416CA2}"/>
                </a:ext>
              </a:extLst>
            </p:cNvPr>
            <p:cNvSpPr>
              <a:spLocks noChangeArrowheads="1"/>
            </p:cNvSpPr>
            <p:nvPr/>
          </p:nvSpPr>
          <p:spPr bwMode="auto">
            <a:xfrm>
              <a:off x="5100221" y="4382843"/>
              <a:ext cx="644525" cy="655639"/>
            </a:xfrm>
            <a:prstGeom prst="ellipse">
              <a:avLst/>
            </a:prstGeom>
            <a:solidFill>
              <a:srgbClr val="2F9FAD"/>
            </a:solidFill>
            <a:ln w="15875" cap="flat">
              <a:noFill/>
              <a:prstDash val="solid"/>
              <a:miter lim="800000"/>
              <a:headEnd/>
              <a:tailEnd/>
            </a:ln>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sp>
          <p:nvSpPr>
            <p:cNvPr id="74" name="Oval 21">
              <a:extLst>
                <a:ext uri="{FF2B5EF4-FFF2-40B4-BE49-F238E27FC236}">
                  <a16:creationId xmlns:a16="http://schemas.microsoft.com/office/drawing/2014/main" id="{91BDD9F2-871D-44B2-AF98-BA2D6F438065}"/>
                </a:ext>
              </a:extLst>
            </p:cNvPr>
            <p:cNvSpPr>
              <a:spLocks noChangeArrowheads="1"/>
            </p:cNvSpPr>
            <p:nvPr/>
          </p:nvSpPr>
          <p:spPr bwMode="auto">
            <a:xfrm>
              <a:off x="5181183" y="4466981"/>
              <a:ext cx="482600" cy="487362"/>
            </a:xfrm>
            <a:prstGeom prst="ellipse">
              <a:avLst/>
            </a:prstGeom>
            <a:solidFill>
              <a:schemeClr val="bg1"/>
            </a:solidFill>
            <a:ln w="15875" cap="flat">
              <a:noFill/>
              <a:prstDash val="solid"/>
              <a:miter lim="800000"/>
              <a:headEnd/>
              <a:tailEnd/>
            </a:ln>
            <a:effectLst>
              <a:outerShdw blurRad="50800" dist="38100" dir="5400000" algn="t" rotWithShape="0">
                <a:prstClr val="black">
                  <a:alpha val="40000"/>
                </a:prstClr>
              </a:outerShdw>
            </a:effectLst>
          </p:spPr>
          <p:txBody>
            <a:bodyPr/>
            <a:lstStyle/>
            <a:p>
              <a:pPr defTabSz="914400" eaLnBrk="1" fontAlgn="auto" hangingPunct="1">
                <a:spcBef>
                  <a:spcPts val="0"/>
                </a:spcBef>
                <a:spcAft>
                  <a:spcPts val="0"/>
                </a:spcAft>
                <a:defRPr/>
              </a:pPr>
              <a:endParaRPr lang="en-US" sz="1000">
                <a:solidFill>
                  <a:prstClr val="black"/>
                </a:solidFill>
                <a:ea typeface="+mn-ea"/>
                <a:cs typeface="Arial" panose="020B0604020202020204" pitchFamily="34" charset="0"/>
              </a:endParaRPr>
            </a:p>
          </p:txBody>
        </p:sp>
        <p:pic>
          <p:nvPicPr>
            <p:cNvPr id="3" name="Picture 2" descr="A head with a gear and arrow&#10;&#10;Description automatically generated">
              <a:extLst>
                <a:ext uri="{FF2B5EF4-FFF2-40B4-BE49-F238E27FC236}">
                  <a16:creationId xmlns:a16="http://schemas.microsoft.com/office/drawing/2014/main" id="{8C80C8B3-2D48-4C99-8792-AA4BBE97711B}"/>
                </a:ext>
              </a:extLst>
            </p:cNvPr>
            <p:cNvPicPr>
              <a:picLocks noChangeAspect="1"/>
            </p:cNvPicPr>
            <p:nvPr/>
          </p:nvPicPr>
          <p:blipFill>
            <a:blip r:embed="rId9"/>
            <a:stretch>
              <a:fillRect/>
            </a:stretch>
          </p:blipFill>
          <p:spPr>
            <a:xfrm>
              <a:off x="5275767" y="4552262"/>
              <a:ext cx="316800" cy="316800"/>
            </a:xfrm>
            <a:prstGeom prst="rect">
              <a:avLst/>
            </a:prstGeom>
          </p:spPr>
        </p:pic>
      </p:grpSp>
      <p:sp>
        <p:nvSpPr>
          <p:cNvPr id="76" name="CuadroTexto 147">
            <a:extLst>
              <a:ext uri="{FF2B5EF4-FFF2-40B4-BE49-F238E27FC236}">
                <a16:creationId xmlns:a16="http://schemas.microsoft.com/office/drawing/2014/main" id="{3AEF546B-5714-4C1B-AE07-AB97418EDEFF}"/>
              </a:ext>
            </a:extLst>
          </p:cNvPr>
          <p:cNvSpPr txBox="1"/>
          <p:nvPr/>
        </p:nvSpPr>
        <p:spPr bwMode="auto">
          <a:xfrm>
            <a:off x="6166802" y="4433663"/>
            <a:ext cx="2805406" cy="553998"/>
          </a:xfrm>
          <a:prstGeom prst="rect">
            <a:avLst/>
          </a:prstGeom>
          <a:noFill/>
        </p:spPr>
        <p:txBody>
          <a:bodyPr wrap="square">
            <a:spAutoFit/>
          </a:bodyPr>
          <a:lstStyle>
            <a:defPPr>
              <a:defRPr lang="es-ES_tradnl"/>
            </a:defPPr>
            <a:lvl1pPr>
              <a:defRPr sz="1050" b="1">
                <a:solidFill>
                  <a:srgbClr val="2F9FAD"/>
                </a:solidFill>
                <a:latin typeface="Helvetica" panose="020B0604020202020204" pitchFamily="34" charset="0"/>
                <a:cs typeface="Helvetica" panose="020B0604020202020204" pitchFamily="34" charset="0"/>
              </a:defRPr>
            </a:lvl1pPr>
          </a:lstStyle>
          <a:p>
            <a:pPr>
              <a:defRPr/>
            </a:pPr>
            <a:r>
              <a:rPr lang="es-ES" sz="1000">
                <a:latin typeface="Arial" panose="020B0604020202020204" pitchFamily="34" charset="0"/>
                <a:cs typeface="Arial" panose="020B0604020202020204" pitchFamily="34" charset="0"/>
              </a:rPr>
              <a:t>Desarrollo de planes de reconstrucción de plantilla adaptadas a las nuevas necesidades</a:t>
            </a:r>
            <a:endParaRPr lang="es-ES_tradnl" sz="100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to 2" hidden="1"/>
          <p:cNvGraphicFramePr>
            <a:graphicFrameLocks noChangeAspect="1"/>
          </p:cNvGraphicFramePr>
          <p:nvPr>
            <p:custDataLst>
              <p:tags r:id="rId1"/>
            </p:custDataLst>
            <p:extLst>
              <p:ext uri="{D42A27DB-BD31-4B8C-83A1-F6EECF244321}">
                <p14:modId xmlns:p14="http://schemas.microsoft.com/office/powerpoint/2010/main" val="244546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3" name="Objeto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pic>
        <p:nvPicPr>
          <p:cNvPr id="4098" name="Marcador de contenido 9">
            <a:extLst>
              <a:ext uri="{FF2B5EF4-FFF2-40B4-BE49-F238E27FC236}">
                <a16:creationId xmlns:a16="http://schemas.microsoft.com/office/drawing/2014/main" id="{D7522A8D-1C2E-4038-82F3-D6C88AEE589C}"/>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51435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9" name="Título 2">
            <a:extLst>
              <a:ext uri="{FF2B5EF4-FFF2-40B4-BE49-F238E27FC236}">
                <a16:creationId xmlns:a16="http://schemas.microsoft.com/office/drawing/2014/main" id="{6AC38272-6B9F-481B-877B-9D04FC538A4A}"/>
              </a:ext>
            </a:extLst>
          </p:cNvPr>
          <p:cNvSpPr>
            <a:spLocks noGrp="1" noChangeArrowheads="1"/>
          </p:cNvSpPr>
          <p:nvPr>
            <p:ph type="title"/>
          </p:nvPr>
        </p:nvSpPr>
        <p:spPr>
          <a:xfrm>
            <a:off x="3132138" y="2324100"/>
            <a:ext cx="5544318" cy="535682"/>
          </a:xfrm>
        </p:spPr>
        <p:txBody>
          <a:bodyPr/>
          <a:lstStyle/>
          <a:p>
            <a:pPr eaLnBrk="1" hangingPunct="1"/>
            <a:r>
              <a:rPr lang="es-ES" altLang="es-ES">
                <a:solidFill>
                  <a:schemeClr val="bg1"/>
                </a:solidFill>
                <a:latin typeface="Arial" panose="020B0604020202020204" pitchFamily="34" charset="0"/>
                <a:cs typeface="Arial" panose="020B0604020202020204" pitchFamily="34" charset="0"/>
              </a:rPr>
              <a:t>Tecnologías clave en el Horizonte 2050</a:t>
            </a:r>
          </a:p>
        </p:txBody>
      </p:sp>
      <p:sp>
        <p:nvSpPr>
          <p:cNvPr id="4" name="Slide Number Placeholder 3">
            <a:extLst>
              <a:ext uri="{FF2B5EF4-FFF2-40B4-BE49-F238E27FC236}">
                <a16:creationId xmlns:a16="http://schemas.microsoft.com/office/drawing/2014/main" id="{E42D28FF-8242-485E-B688-9A7893660D0A}"/>
              </a:ext>
            </a:extLst>
          </p:cNvPr>
          <p:cNvSpPr>
            <a:spLocks noGrp="1"/>
          </p:cNvSpPr>
          <p:nvPr>
            <p:ph type="sldNum" sz="quarter" idx="12"/>
          </p:nvPr>
        </p:nvSpPr>
        <p:spPr/>
        <p:txBody>
          <a:bodyPr/>
          <a:lstStyle/>
          <a:p>
            <a:pPr>
              <a:defRPr/>
            </a:pPr>
            <a:fld id="{B168D99D-E240-4725-A941-467C0249495E}" type="slidenum">
              <a:rPr lang="es-ES_tradnl" altLang="es-ES" smtClean="0"/>
              <a:pPr>
                <a:defRPr/>
              </a:pPr>
              <a:t>8</a:t>
            </a:fld>
            <a:endParaRPr lang="es-ES_tradnl" altLang="es-ES"/>
          </a:p>
        </p:txBody>
      </p:sp>
    </p:spTree>
    <p:extLst>
      <p:ext uri="{BB962C8B-B14F-4D97-AF65-F5344CB8AC3E}">
        <p14:creationId xmlns:p14="http://schemas.microsoft.com/office/powerpoint/2010/main" val="1351529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a de think-cell" r:id="rId4" imgW="425" imgH="424" progId="TCLayout.ActiveDocument.1">
                  <p:embed/>
                </p:oleObj>
              </mc:Choice>
              <mc:Fallback>
                <p:oleObj name="Diapositiva de think-cell" r:id="rId4" imgW="425" imgH="424" progId="TCLayout.ActiveDocument.1">
                  <p:embed/>
                  <p:pic>
                    <p:nvPicPr>
                      <p:cNvPr id="4" name="Objeto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ángulo 1" hidden="1"/>
          <p:cNvSpPr/>
          <p:nvPr>
            <p:custDataLst>
              <p:tags r:id="rId2"/>
            </p:custDataLst>
          </p:nvPr>
        </p:nvSpPr>
        <p:spPr bwMode="auto">
          <a:xfrm>
            <a:off x="0" y="0"/>
            <a:ext cx="158750" cy="158750"/>
          </a:xfrm>
          <a:prstGeom prst="rect">
            <a:avLst/>
          </a:prstGeom>
          <a:no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defTabSz="914400" eaLnBrk="1" hangingPunct="1"/>
            <a:endParaRPr kumimoji="0" lang="es-ES" sz="2000" u="none" strike="noStrike" cap="none" normalizeH="0">
              <a:ln>
                <a:noFill/>
              </a:ln>
              <a:solidFill>
                <a:schemeClr val="tx1"/>
              </a:solidFill>
              <a:effectLst/>
              <a:latin typeface="Helvetica" panose="020B0604020202020204" pitchFamily="34" charset="0"/>
              <a:cs typeface="Helvetica" panose="020B0604020202020204" pitchFamily="34" charset="0"/>
              <a:sym typeface="Helvetica" panose="020B0604020202020204" pitchFamily="34" charset="0"/>
            </a:endParaRPr>
          </a:p>
        </p:txBody>
      </p:sp>
      <p:sp>
        <p:nvSpPr>
          <p:cNvPr id="5122" name="Título 1"/>
          <p:cNvSpPr>
            <a:spLocks noGrp="1" noChangeArrowheads="1"/>
          </p:cNvSpPr>
          <p:nvPr>
            <p:ph type="title"/>
          </p:nvPr>
        </p:nvSpPr>
        <p:spPr>
          <a:xfrm>
            <a:off x="900113" y="268288"/>
            <a:ext cx="6858000" cy="285750"/>
          </a:xfrm>
        </p:spPr>
        <p:txBody>
          <a:bodyPr vert="horz"/>
          <a:lstStyle/>
          <a:p>
            <a:pPr eaLnBrk="1" hangingPunct="1"/>
            <a:r>
              <a:rPr lang="es-ES">
                <a:latin typeface="Arial" panose="020B0604020202020204" pitchFamily="34" charset="0"/>
                <a:cs typeface="Arial" panose="020B0604020202020204" pitchFamily="34" charset="0"/>
              </a:rPr>
              <a:t>Tecnologías clave en el Horizonte 2050</a:t>
            </a:r>
          </a:p>
        </p:txBody>
      </p:sp>
      <p:sp>
        <p:nvSpPr>
          <p:cNvPr id="5" name="2 Rectángulo">
            <a:extLst>
              <a:ext uri="{FF2B5EF4-FFF2-40B4-BE49-F238E27FC236}">
                <a16:creationId xmlns:a16="http://schemas.microsoft.com/office/drawing/2014/main" id="{61B69AD1-404A-BCD2-5848-492775E92A57}"/>
              </a:ext>
            </a:extLst>
          </p:cNvPr>
          <p:cNvSpPr/>
          <p:nvPr/>
        </p:nvSpPr>
        <p:spPr>
          <a:xfrm>
            <a:off x="940846" y="921720"/>
            <a:ext cx="3726126" cy="3816301"/>
          </a:xfrm>
          <a:prstGeom prst="rect">
            <a:avLst/>
          </a:prstGeom>
          <a:noFill/>
        </p:spPr>
        <p:txBody>
          <a:bodyPr wrap="square" lIns="91440" tIns="45720" rIns="91440" bIns="45720" anchor="ctr">
            <a:spAutoFit/>
          </a:bodyPr>
          <a:lstStyle>
            <a:defPPr>
              <a:defRPr lang="es-ES_trad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just">
              <a:lnSpc>
                <a:spcPts val="2500"/>
              </a:lnSpc>
              <a:spcBef>
                <a:spcPts val="1200"/>
              </a:spcBef>
              <a:spcAft>
                <a:spcPts val="600"/>
              </a:spcAft>
            </a:pPr>
            <a:r>
              <a:rPr lang="es-ES" sz="1600" b="1">
                <a:solidFill>
                  <a:srgbClr val="1F6D77"/>
                </a:solidFill>
                <a:latin typeface="+mj-lt"/>
                <a:cs typeface="Helvetica" panose="020B0604020202020204" pitchFamily="34" charset="0"/>
              </a:rPr>
              <a:t>La utilización de la tecnología es y será una palanca clave para conseguir los objetivos </a:t>
            </a:r>
            <a:r>
              <a:rPr lang="es-ES" sz="1600">
                <a:latin typeface="+mj-lt"/>
                <a:cs typeface="Helvetica" panose="020B0604020202020204" pitchFamily="34" charset="0"/>
              </a:rPr>
              <a:t>que se plantean en las redes eléctricas, permitiendo superar los retos globales y sectoriales identificados.</a:t>
            </a:r>
          </a:p>
          <a:p>
            <a:pPr algn="just">
              <a:lnSpc>
                <a:spcPts val="2500"/>
              </a:lnSpc>
              <a:spcBef>
                <a:spcPts val="1200"/>
              </a:spcBef>
              <a:spcAft>
                <a:spcPts val="600"/>
              </a:spcAft>
            </a:pPr>
            <a:r>
              <a:rPr lang="es-ES" sz="1600">
                <a:latin typeface="+mj-lt"/>
                <a:cs typeface="Helvetica" panose="020B0604020202020204" pitchFamily="34" charset="0"/>
              </a:rPr>
              <a:t>De acuerdo a la visión, las redes eléctricas integrarán avances tecnológicos bajo </a:t>
            </a:r>
            <a:r>
              <a:rPr lang="es-ES" sz="1600" b="1">
                <a:solidFill>
                  <a:srgbClr val="CC6049"/>
                </a:solidFill>
                <a:latin typeface="+mj-lt"/>
                <a:cs typeface="Helvetica" panose="020B0604020202020204" pitchFamily="34" charset="0"/>
              </a:rPr>
              <a:t>cuatro categorías </a:t>
            </a:r>
            <a:r>
              <a:rPr lang="es-ES" sz="1600">
                <a:latin typeface="+mj-lt"/>
                <a:cs typeface="Helvetica" panose="020B0604020202020204" pitchFamily="34" charset="0"/>
              </a:rPr>
              <a:t>para estar preparadas para los escenarios del 2050:</a:t>
            </a:r>
            <a:endParaRPr lang="es-ES" sz="1600" b="1" cap="none" spc="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cs typeface="Helvetica" panose="020B0604020202020204" pitchFamily="34" charset="0"/>
            </a:endParaRPr>
          </a:p>
        </p:txBody>
      </p:sp>
      <p:grpSp>
        <p:nvGrpSpPr>
          <p:cNvPr id="43" name="21505 Grupo">
            <a:extLst>
              <a:ext uri="{FF2B5EF4-FFF2-40B4-BE49-F238E27FC236}">
                <a16:creationId xmlns:a16="http://schemas.microsoft.com/office/drawing/2014/main" id="{1A17F02E-9BFD-106B-6843-40BBACD0B141}"/>
              </a:ext>
            </a:extLst>
          </p:cNvPr>
          <p:cNvGrpSpPr/>
          <p:nvPr/>
        </p:nvGrpSpPr>
        <p:grpSpPr>
          <a:xfrm>
            <a:off x="5148064" y="980281"/>
            <a:ext cx="3722405" cy="3699179"/>
            <a:chOff x="607758" y="2889942"/>
            <a:chExt cx="3610419" cy="3587891"/>
          </a:xfrm>
        </p:grpSpPr>
        <p:sp>
          <p:nvSpPr>
            <p:cNvPr id="44" name="169 Elipse">
              <a:extLst>
                <a:ext uri="{FF2B5EF4-FFF2-40B4-BE49-F238E27FC236}">
                  <a16:creationId xmlns:a16="http://schemas.microsoft.com/office/drawing/2014/main" id="{D0B937B2-3903-D786-936E-EE88978719B7}"/>
                </a:ext>
              </a:extLst>
            </p:cNvPr>
            <p:cNvSpPr/>
            <p:nvPr/>
          </p:nvSpPr>
          <p:spPr>
            <a:xfrm>
              <a:off x="607758" y="3873930"/>
              <a:ext cx="1619915" cy="1619915"/>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5" name="168 Elipse">
              <a:extLst>
                <a:ext uri="{FF2B5EF4-FFF2-40B4-BE49-F238E27FC236}">
                  <a16:creationId xmlns:a16="http://schemas.microsoft.com/office/drawing/2014/main" id="{DA2CAA73-4ADD-A325-1275-B9C3751B2A32}"/>
                </a:ext>
              </a:extLst>
            </p:cNvPr>
            <p:cNvSpPr/>
            <p:nvPr/>
          </p:nvSpPr>
          <p:spPr>
            <a:xfrm>
              <a:off x="1600735" y="4857918"/>
              <a:ext cx="1619915" cy="1619915"/>
            </a:xfrm>
            <a:prstGeom prst="ellipse">
              <a:avLst/>
            </a:prstGeom>
            <a:solidFill>
              <a:srgbClr val="D38060"/>
            </a:solidFill>
            <a:ln>
              <a:solidFill>
                <a:srgbClr val="D38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6" name="170 Elipse">
              <a:extLst>
                <a:ext uri="{FF2B5EF4-FFF2-40B4-BE49-F238E27FC236}">
                  <a16:creationId xmlns:a16="http://schemas.microsoft.com/office/drawing/2014/main" id="{135AE8D6-F44B-E309-B6BE-FE806858FBF2}"/>
                </a:ext>
              </a:extLst>
            </p:cNvPr>
            <p:cNvSpPr/>
            <p:nvPr/>
          </p:nvSpPr>
          <p:spPr>
            <a:xfrm>
              <a:off x="2598262" y="3873930"/>
              <a:ext cx="1619915" cy="1619915"/>
            </a:xfrm>
            <a:prstGeom prst="ellipse">
              <a:avLst/>
            </a:prstGeom>
            <a:solidFill>
              <a:srgbClr val="1F6D77"/>
            </a:solidFill>
            <a:ln w="9525">
              <a:solidFill>
                <a:srgbClr val="1F6D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b="1">
                <a:solidFill>
                  <a:schemeClr val="bg1"/>
                </a:solidFill>
              </a:endParaRPr>
            </a:p>
          </p:txBody>
        </p:sp>
        <p:sp>
          <p:nvSpPr>
            <p:cNvPr id="47" name="23 Elipse">
              <a:extLst>
                <a:ext uri="{FF2B5EF4-FFF2-40B4-BE49-F238E27FC236}">
                  <a16:creationId xmlns:a16="http://schemas.microsoft.com/office/drawing/2014/main" id="{30BAB219-92CB-BD50-5C78-720179DF64E6}"/>
                </a:ext>
              </a:extLst>
            </p:cNvPr>
            <p:cNvSpPr/>
            <p:nvPr/>
          </p:nvSpPr>
          <p:spPr>
            <a:xfrm>
              <a:off x="1600735" y="2889942"/>
              <a:ext cx="1619915" cy="1619915"/>
            </a:xfrm>
            <a:prstGeom prst="ellipse">
              <a:avLst/>
            </a:prstGeom>
            <a:solidFill>
              <a:srgbClr val="2E9FAD"/>
            </a:solidFill>
            <a:ln>
              <a:solidFill>
                <a:srgbClr val="2E9FA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8" name="25 Circular">
              <a:extLst>
                <a:ext uri="{FF2B5EF4-FFF2-40B4-BE49-F238E27FC236}">
                  <a16:creationId xmlns:a16="http://schemas.microsoft.com/office/drawing/2014/main" id="{57D1CA79-4F59-C6F9-41FF-F38C3AF6EF1B}"/>
                </a:ext>
              </a:extLst>
            </p:cNvPr>
            <p:cNvSpPr>
              <a:spLocks/>
            </p:cNvSpPr>
            <p:nvPr/>
          </p:nvSpPr>
          <p:spPr>
            <a:xfrm flipV="1">
              <a:off x="607758" y="3873930"/>
              <a:ext cx="1619915" cy="1619915"/>
            </a:xfrm>
            <a:prstGeom prst="pie">
              <a:avLst>
                <a:gd name="adj1" fmla="val 0"/>
                <a:gd name="adj2" fmla="val 10800000"/>
              </a:avLst>
            </a:prstGeom>
            <a:solidFill>
              <a:schemeClr val="accent2"/>
            </a:solidFill>
            <a:ln w="25400">
              <a:solidFill>
                <a:srgbClr val="C0504D"/>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9" name="22 Rombo">
              <a:extLst>
                <a:ext uri="{FF2B5EF4-FFF2-40B4-BE49-F238E27FC236}">
                  <a16:creationId xmlns:a16="http://schemas.microsoft.com/office/drawing/2014/main" id="{24C6E30A-42E1-0B1F-F9EC-E0068273CE9F}"/>
                </a:ext>
              </a:extLst>
            </p:cNvPr>
            <p:cNvSpPr/>
            <p:nvPr/>
          </p:nvSpPr>
          <p:spPr>
            <a:xfrm>
              <a:off x="1603010" y="3873930"/>
              <a:ext cx="1619915" cy="1619915"/>
            </a:xfrm>
            <a:prstGeom prst="diamond">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endParaRPr lang="es-ES" sz="1400" b="1">
                <a:solidFill>
                  <a:schemeClr val="tx1">
                    <a:lumMod val="65000"/>
                    <a:lumOff val="35000"/>
                  </a:schemeClr>
                </a:solidFill>
              </a:endParaRPr>
            </a:p>
          </p:txBody>
        </p:sp>
        <p:sp>
          <p:nvSpPr>
            <p:cNvPr id="50" name="26 Elipse">
              <a:extLst>
                <a:ext uri="{FF2B5EF4-FFF2-40B4-BE49-F238E27FC236}">
                  <a16:creationId xmlns:a16="http://schemas.microsoft.com/office/drawing/2014/main" id="{5DDF3048-449D-8C47-E859-540FD76D139B}"/>
                </a:ext>
              </a:extLst>
            </p:cNvPr>
            <p:cNvSpPr/>
            <p:nvPr/>
          </p:nvSpPr>
          <p:spPr>
            <a:xfrm>
              <a:off x="1787319" y="3076526"/>
              <a:ext cx="1246747" cy="124674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s-ES" sz="1200">
                  <a:solidFill>
                    <a:schemeClr val="tx1">
                      <a:lumMod val="65000"/>
                      <a:lumOff val="35000"/>
                    </a:schemeClr>
                  </a:solidFill>
                </a:rPr>
                <a:t>#1</a:t>
              </a:r>
            </a:p>
            <a:p>
              <a:pPr algn="ctr"/>
              <a:r>
                <a:rPr lang="es-ES" sz="1000" b="1">
                  <a:solidFill>
                    <a:schemeClr val="tx1">
                      <a:lumMod val="65000"/>
                      <a:lumOff val="35000"/>
                    </a:schemeClr>
                  </a:solidFill>
                </a:rPr>
                <a:t>TECNOLOGÍAS</a:t>
              </a:r>
            </a:p>
            <a:p>
              <a:pPr algn="ctr"/>
              <a:r>
                <a:rPr lang="es-ES" sz="1000" b="1">
                  <a:solidFill>
                    <a:schemeClr val="tx1">
                      <a:lumMod val="65000"/>
                      <a:lumOff val="35000"/>
                    </a:schemeClr>
                  </a:solidFill>
                </a:rPr>
                <a:t>DIGITALES</a:t>
              </a:r>
            </a:p>
          </p:txBody>
        </p:sp>
        <p:sp>
          <p:nvSpPr>
            <p:cNvPr id="51" name="173 Elipse">
              <a:extLst>
                <a:ext uri="{FF2B5EF4-FFF2-40B4-BE49-F238E27FC236}">
                  <a16:creationId xmlns:a16="http://schemas.microsoft.com/office/drawing/2014/main" id="{6DDDE1CE-49C1-EB91-3482-C9B661CF702B}"/>
                </a:ext>
              </a:extLst>
            </p:cNvPr>
            <p:cNvSpPr/>
            <p:nvPr/>
          </p:nvSpPr>
          <p:spPr>
            <a:xfrm>
              <a:off x="2784846" y="4060514"/>
              <a:ext cx="1246747" cy="124674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a:ln>
                    <a:noFill/>
                  </a:ln>
                  <a:solidFill>
                    <a:srgbClr val="000000">
                      <a:lumMod val="65000"/>
                      <a:lumOff val="35000"/>
                    </a:srgbClr>
                  </a:solidFill>
                  <a:effectLst/>
                  <a:uLnTx/>
                  <a:uFillTx/>
                  <a:latin typeface="Arial"/>
                  <a:ea typeface="ＭＳ Ｐゴシック"/>
                </a:rPr>
                <a:t>#2</a:t>
              </a:r>
            </a:p>
            <a:p>
              <a:pPr algn="ctr"/>
              <a:r>
                <a:rPr lang="es-ES" sz="1000" b="1">
                  <a:solidFill>
                    <a:schemeClr val="tx1">
                      <a:lumMod val="65000"/>
                      <a:lumOff val="35000"/>
                    </a:schemeClr>
                  </a:solidFill>
                </a:rPr>
                <a:t>EVOLUCIÓN </a:t>
              </a:r>
            </a:p>
            <a:p>
              <a:pPr algn="ctr"/>
              <a:r>
                <a:rPr lang="es-ES" sz="1000" b="1">
                  <a:solidFill>
                    <a:schemeClr val="tx1">
                      <a:lumMod val="65000"/>
                      <a:lumOff val="35000"/>
                    </a:schemeClr>
                  </a:solidFill>
                </a:rPr>
                <a:t>DE EQUIPOS Y </a:t>
              </a:r>
            </a:p>
            <a:p>
              <a:pPr algn="ctr"/>
              <a:r>
                <a:rPr lang="es-ES" sz="1000" b="1">
                  <a:solidFill>
                    <a:schemeClr val="tx1">
                      <a:lumMod val="65000"/>
                      <a:lumOff val="35000"/>
                    </a:schemeClr>
                  </a:solidFill>
                </a:rPr>
                <a:t>MATERIALES</a:t>
              </a:r>
            </a:p>
          </p:txBody>
        </p:sp>
        <p:sp>
          <p:nvSpPr>
            <p:cNvPr id="52" name="174 Elipse">
              <a:extLst>
                <a:ext uri="{FF2B5EF4-FFF2-40B4-BE49-F238E27FC236}">
                  <a16:creationId xmlns:a16="http://schemas.microsoft.com/office/drawing/2014/main" id="{58C20A12-4748-7EDA-8AE9-C74B7FFF7B46}"/>
                </a:ext>
              </a:extLst>
            </p:cNvPr>
            <p:cNvSpPr/>
            <p:nvPr/>
          </p:nvSpPr>
          <p:spPr>
            <a:xfrm>
              <a:off x="1787319" y="5044501"/>
              <a:ext cx="1246747" cy="124674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a:ln>
                    <a:noFill/>
                  </a:ln>
                  <a:solidFill>
                    <a:srgbClr val="000000">
                      <a:lumMod val="65000"/>
                      <a:lumOff val="35000"/>
                    </a:srgbClr>
                  </a:solidFill>
                  <a:effectLst/>
                  <a:uLnTx/>
                  <a:uFillTx/>
                  <a:latin typeface="Arial"/>
                  <a:ea typeface="ＭＳ Ｐゴシック"/>
                </a:rPr>
                <a:t>#3</a:t>
              </a:r>
            </a:p>
            <a:p>
              <a:pPr algn="ctr"/>
              <a:r>
                <a:rPr lang="es-ES" sz="1000" b="1">
                  <a:solidFill>
                    <a:schemeClr val="tx1">
                      <a:lumMod val="65000"/>
                      <a:lumOff val="35000"/>
                    </a:schemeClr>
                  </a:solidFill>
                </a:rPr>
                <a:t>TECNOLOGÍAS DE </a:t>
              </a:r>
            </a:p>
            <a:p>
              <a:pPr algn="ctr"/>
              <a:r>
                <a:rPr lang="es-ES" sz="1000" b="1">
                  <a:solidFill>
                    <a:schemeClr val="tx1">
                      <a:lumMod val="65000"/>
                      <a:lumOff val="35000"/>
                    </a:schemeClr>
                  </a:solidFill>
                </a:rPr>
                <a:t>ALMACENAMIENTO</a:t>
              </a:r>
            </a:p>
          </p:txBody>
        </p:sp>
        <p:sp>
          <p:nvSpPr>
            <p:cNvPr id="53" name="175 Elipse">
              <a:extLst>
                <a:ext uri="{FF2B5EF4-FFF2-40B4-BE49-F238E27FC236}">
                  <a16:creationId xmlns:a16="http://schemas.microsoft.com/office/drawing/2014/main" id="{411DA74F-5448-9BF3-BE38-B84A94FF7A8D}"/>
                </a:ext>
              </a:extLst>
            </p:cNvPr>
            <p:cNvSpPr/>
            <p:nvPr/>
          </p:nvSpPr>
          <p:spPr>
            <a:xfrm>
              <a:off x="794342" y="4060514"/>
              <a:ext cx="1246747" cy="1246747"/>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s-ES" sz="1200" b="0" i="0" u="none" strike="noStrike" kern="1200" cap="none" spc="0" normalizeH="0" baseline="0" noProof="0">
                  <a:ln>
                    <a:noFill/>
                  </a:ln>
                  <a:solidFill>
                    <a:srgbClr val="000000">
                      <a:lumMod val="65000"/>
                      <a:lumOff val="35000"/>
                    </a:srgbClr>
                  </a:solidFill>
                  <a:effectLst/>
                  <a:uLnTx/>
                  <a:uFillTx/>
                  <a:latin typeface="Arial"/>
                  <a:ea typeface="ＭＳ Ｐゴシック"/>
                </a:rPr>
                <a:t>#4</a:t>
              </a:r>
            </a:p>
            <a:p>
              <a:pPr algn="ctr"/>
              <a:r>
                <a:rPr lang="es-ES" sz="1000" b="1">
                  <a:solidFill>
                    <a:schemeClr val="tx1">
                      <a:lumMod val="65000"/>
                      <a:lumOff val="35000"/>
                    </a:schemeClr>
                  </a:solidFill>
                </a:rPr>
                <a:t>ELECTRÓNICA</a:t>
              </a:r>
            </a:p>
            <a:p>
              <a:pPr algn="ctr"/>
              <a:r>
                <a:rPr lang="es-ES" sz="1000" b="1">
                  <a:solidFill>
                    <a:schemeClr val="tx1">
                      <a:lumMod val="65000"/>
                      <a:lumOff val="35000"/>
                    </a:schemeClr>
                  </a:solidFill>
                </a:rPr>
                <a:t>DE POTENCIA</a:t>
              </a:r>
            </a:p>
          </p:txBody>
        </p:sp>
      </p:grpSp>
      <p:sp>
        <p:nvSpPr>
          <p:cNvPr id="3" name="Slide Number Placeholder 2">
            <a:extLst>
              <a:ext uri="{FF2B5EF4-FFF2-40B4-BE49-F238E27FC236}">
                <a16:creationId xmlns:a16="http://schemas.microsoft.com/office/drawing/2014/main" id="{D217C096-3CCF-44CB-A323-A209D20031AF}"/>
              </a:ext>
            </a:extLst>
          </p:cNvPr>
          <p:cNvSpPr>
            <a:spLocks noGrp="1"/>
          </p:cNvSpPr>
          <p:nvPr>
            <p:ph type="sldNum" sz="quarter" idx="12"/>
          </p:nvPr>
        </p:nvSpPr>
        <p:spPr/>
        <p:txBody>
          <a:bodyPr/>
          <a:lstStyle/>
          <a:p>
            <a:pPr>
              <a:defRPr/>
            </a:pPr>
            <a:fld id="{B168D99D-E240-4725-A941-467C0249495E}" type="slidenum">
              <a:rPr lang="es-ES_tradnl" altLang="es-ES" smtClean="0"/>
              <a:pPr>
                <a:defRPr/>
              </a:pPr>
              <a:t>9</a:t>
            </a:fld>
            <a:endParaRPr lang="es-ES_tradnl" altLang="es-ES"/>
          </a:p>
        </p:txBody>
      </p:sp>
    </p:spTree>
    <p:extLst>
      <p:ext uri="{BB962C8B-B14F-4D97-AF65-F5344CB8AC3E}">
        <p14:creationId xmlns:p14="http://schemas.microsoft.com/office/powerpoint/2010/main" val="1139230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mSlNl.Td.WQeahdxpFAdB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3s8Ob8dxboSHme0oGccl6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tg3ilzyCevrycxJc.bRVn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ybiRNxto6_WCF_YGen7Dp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ybiRNxto6_WCF_YGen7Dp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ybiRNxto6_WCF_YGen7Dp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ybiRNxto6_WCF_YGen7Dp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ufessZD900BbSfEkoAkjK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1LEs1a4iVBxZ82fLs0peM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3s8Ob8dxboSHme0oGccl6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44.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83E08F5B_06D0_45B5_98F9_E4E02B8378DE&quot;,&quot;SourceFullName&quot;:&quot;&quot;,&quot;LastUpdate&quot;:&quot;2024-01-30 7:50 PM&quot;,&quot;UpdatedBy&quot;:&quot;adelfres&quot;,&quot;IsLinked&quot;:false,&quot;IsBrokenLink&quot;:false,&quot;Type&quot;:2}"/>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ufessZD900BbSfEkoAkjK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53.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B151A670_47A0_4ABC_9711_990D25FE9E3B&quot;,&quot;SourceFullName&quot;:&quot;&quot;,&quot;LastUpdate&quot;:&quot;2024-01-30 7:49 PM&quot;,&quot;UpdatedBy&quot;:&quot;adelfres&quot;,&quot;IsLinked&quot;:false,&quot;IsBrokenLink&quot;:false,&quot;Type&quot;:2}"/>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56.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B151A670_47A0_4ABC_9711_990D25FE9E3B&quot;,&quot;SourceFullName&quot;:&quot;&quot;,&quot;LastUpdate&quot;:&quot;2024-01-30 7:49 PM&quot;,&quot;UpdatedBy&quot;:&quot;adelfres&quot;,&quot;IsLinked&quot;:false,&quot;IsBrokenLink&quot;:false,&quot;Type&quot;:2}"/>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rDDlWkTPf0f7ebcA19WAEw"/>
</p:tagLst>
</file>

<file path=ppt/tags/tag59.xml><?xml version="1.0" encoding="utf-8"?>
<p:tagLst xmlns:a="http://schemas.openxmlformats.org/drawingml/2006/main" xmlns:r="http://schemas.openxmlformats.org/officeDocument/2006/relationships" xmlns:p="http://schemas.openxmlformats.org/presentationml/2006/main">
  <p:tag name="POWER_USER_POWER_POINT_EXCEL_LINK_TAG_NAME" val="{&quot;Id&quot;:&quot;POWER_USER_LINK_B151A670_47A0_4ABC_9711_990D25FE9E3B&quot;,&quot;SourceFullName&quot;:&quot;&quot;,&quot;LastUpdate&quot;:&quot;2024-01-30 7:49 PM&quot;,&quot;UpdatedBy&quot;:&quot;adelfres&quot;,&quot;IsLinked&quot;:false,&quot;IsBrokenLink&quot;:false,&quot;Type&quot;:2}"/>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lantilla_nueva_pres_ITE">
  <a:themeElements>
    <a:clrScheme name="Presentación2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Presentación2">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_tradnl" sz="1800" b="0" i="0" u="none" strike="noStrike" cap="none" normalizeH="0" baseline="0">
            <a:ln>
              <a:noFill/>
            </a:ln>
            <a:solidFill>
              <a:schemeClr val="tx1"/>
            </a:solidFill>
            <a:effectLst/>
            <a:latin typeface="Arial" pitchFamily="-107" charset="0"/>
            <a:ea typeface="ＭＳ Ｐゴシック" pitchFamily="-107" charset="-128"/>
            <a:cs typeface="ＭＳ Ｐゴシック" pitchFamily="-107" charset="-128"/>
          </a:defRPr>
        </a:defPPr>
      </a:lstStyle>
    </a:lnDef>
  </a:objectDefaults>
  <a:extraClrSchemeLst>
    <a:extraClrScheme>
      <a:clrScheme name="Presentación2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_vision_FUTURED [Modo de compatibilidad]" id="{AE9F3859-F8BD-4829-9326-AC94F5EE051B}" vid="{C989251F-745E-4D11-B416-652820F8EF2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1472142AA8CF84D93074D54A1C5EF27" ma:contentTypeVersion="4" ma:contentTypeDescription="Create a new document." ma:contentTypeScope="" ma:versionID="a895f99fe91d5187f7b6e066c8fa464d">
  <xsd:schema xmlns:xsd="http://www.w3.org/2001/XMLSchema" xmlns:xs="http://www.w3.org/2001/XMLSchema" xmlns:p="http://schemas.microsoft.com/office/2006/metadata/properties" xmlns:ns2="f914fecd-7e46-4089-b7d6-672e09021bf4" targetNamespace="http://schemas.microsoft.com/office/2006/metadata/properties" ma:root="true" ma:fieldsID="f51197291a81948fd87016d8a56900e9" ns2:_="">
    <xsd:import namespace="f914fecd-7e46-4089-b7d6-672e09021bf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14fecd-7e46-4089-b7d6-672e09021b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8E8616-6A4C-4672-B9B7-66F3AB279427}">
  <ds:schemaRefs>
    <ds:schemaRef ds:uri="f914fecd-7e46-4089-b7d6-672e09021bf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3E98C48-0C4F-419C-A2A8-5F75D5FA1DF0}">
  <ds:schemaRefs>
    <ds:schemaRef ds:uri="f914fecd-7e46-4089-b7d6-672e09021b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789364D-CF2A-4C41-8529-4B7C956C924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Present_vision_FUTURED_v2</Template>
  <TotalTime>0</TotalTime>
  <Words>4690</Words>
  <Application>Microsoft Office PowerPoint</Application>
  <PresentationFormat>Presentación en pantalla (16:9)</PresentationFormat>
  <Paragraphs>515</Paragraphs>
  <Slides>31</Slides>
  <Notes>14</Notes>
  <HiddenSlides>0</HiddenSlides>
  <MMClips>0</MMClips>
  <ScaleCrop>false</ScaleCrop>
  <HeadingPairs>
    <vt:vector size="8" baseType="variant">
      <vt:variant>
        <vt:lpstr>Fuentes usadas</vt:lpstr>
      </vt:variant>
      <vt:variant>
        <vt:i4>2</vt:i4>
      </vt:variant>
      <vt:variant>
        <vt:lpstr>Tema</vt:lpstr>
      </vt:variant>
      <vt:variant>
        <vt:i4>1</vt:i4>
      </vt:variant>
      <vt:variant>
        <vt:lpstr>Títulos de diapositiva</vt:lpstr>
      </vt:variant>
      <vt:variant>
        <vt:i4>31</vt:i4>
      </vt:variant>
      <vt:variant>
        <vt:lpstr>Presentaciones personalizadas</vt:lpstr>
      </vt:variant>
      <vt:variant>
        <vt:i4>1</vt:i4>
      </vt:variant>
    </vt:vector>
  </HeadingPairs>
  <TitlesOfParts>
    <vt:vector size="35" baseType="lpstr">
      <vt:lpstr>Arial Narrow</vt:lpstr>
      <vt:lpstr>Helvetica</vt:lpstr>
      <vt:lpstr>plantilla_nueva_pres_ITE</vt:lpstr>
      <vt:lpstr>Presentación de PowerPoint</vt:lpstr>
      <vt:lpstr>Contexto – Plan 2050</vt:lpstr>
      <vt:lpstr>Retos para las redes eléctricas en España</vt:lpstr>
      <vt:lpstr>Tendencias</vt:lpstr>
      <vt:lpstr>Retos</vt:lpstr>
      <vt:lpstr>Retos</vt:lpstr>
      <vt:lpstr>Retos</vt:lpstr>
      <vt:lpstr>Tecnologías clave en el Horizonte 2050</vt:lpstr>
      <vt:lpstr>Tecnologías clave en el Horizonte 2050</vt:lpstr>
      <vt:lpstr>Tecnologías clave en el Horizonte 2050</vt:lpstr>
      <vt:lpstr>Tecnologías clave en el Horizonte 2050</vt:lpstr>
      <vt:lpstr>Tecnologías clave en el Horizonte 2050</vt:lpstr>
      <vt:lpstr>Tecnologías clave en el Horizonte 2050</vt:lpstr>
      <vt:lpstr>La red eléctrica inteligente en acción</vt:lpstr>
      <vt:lpstr>La red eléctrica inteligente en acción</vt:lpstr>
      <vt:lpstr>La red eléctrica inteligente en acción</vt:lpstr>
      <vt:lpstr>La red eléctrica inteligente en acción</vt:lpstr>
      <vt:lpstr>La red eléctrica inteligente en acción</vt:lpstr>
      <vt:lpstr>La red eléctrica inteligente en acción</vt:lpstr>
      <vt:lpstr>La red eléctrica inteligente en acción</vt:lpstr>
      <vt:lpstr>La red eléctrica inteligente en acción</vt:lpstr>
      <vt:lpstr>Para seguir progresando</vt:lpstr>
      <vt:lpstr>ANEXOS</vt:lpstr>
      <vt:lpstr>Casos de uso identificados (1/6) </vt:lpstr>
      <vt:lpstr>Casos de uso identificados (2/6) </vt:lpstr>
      <vt:lpstr>Casos de uso identificados (3/6) </vt:lpstr>
      <vt:lpstr>Casos de uso identificados (4/6) </vt:lpstr>
      <vt:lpstr>Casos de uso identificados (5/6) </vt:lpstr>
      <vt:lpstr>Casos de uso identificados (6/6) </vt:lpstr>
      <vt:lpstr>Casos de uso identificados (6/6) </vt:lpstr>
      <vt:lpstr>Presentación de PowerPoint</vt:lpstr>
      <vt:lpstr>Prueba</vt:lpstr>
    </vt:vector>
  </TitlesOfParts>
  <Company>Everis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Jesus Videgain Cantos</dc:creator>
  <cp:lastModifiedBy>Michael Nicolai Lawrie Bergengruen</cp:lastModifiedBy>
  <cp:revision>1</cp:revision>
  <cp:lastPrinted>2020-01-23T07:48:28Z</cp:lastPrinted>
  <dcterms:created xsi:type="dcterms:W3CDTF">2020-06-24T14:01:07Z</dcterms:created>
  <dcterms:modified xsi:type="dcterms:W3CDTF">2024-04-29T09:43:48Z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0x01010031472142AA8CF84D93074D54A1C5EF27</vt:lpwstr>
  </property>
</Properties>
</file>